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5" r:id="rId5"/>
    <p:sldId id="264" r:id="rId6"/>
    <p:sldId id="267" r:id="rId7"/>
    <p:sldId id="266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10/05/2025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2024331" y="222616"/>
            <a:ext cx="83791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algn="ctr" defTabSz="457200">
              <a:defRPr/>
            </a:pPr>
            <a:r>
              <a:rPr lang="en-GB" sz="4800" b="1" kern="0" dirty="0">
                <a:solidFill>
                  <a:prstClr val="black"/>
                </a:solidFill>
                <a:latin typeface="Calibri"/>
              </a:rPr>
              <a:t>Homeobox Genes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9" name="Picture 4" descr="11 Hox Genes">
            <a:extLst>
              <a:ext uri="{FF2B5EF4-FFF2-40B4-BE49-F238E27FC236}">
                <a16:creationId xmlns:a16="http://schemas.microsoft.com/office/drawing/2014/main" id="{8BA4EE13-5F6E-CF7D-7AD1-3F1E12907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242" y="2273726"/>
            <a:ext cx="5111321" cy="422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algn="ctr" defTabSz="457200">
              <a:defRPr/>
            </a:pPr>
            <a:r>
              <a:rPr lang="en-GB" sz="4000" b="1" kern="0" dirty="0">
                <a:solidFill>
                  <a:prstClr val="black"/>
                </a:solidFill>
                <a:latin typeface="Calibri"/>
              </a:rPr>
              <a:t>Homeobox Genes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Metabolism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Immunity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Development 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Respiration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do homeobox genes control?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5D7C5B36-1D60-8C11-1CC9-430680868D12}"/>
              </a:ext>
            </a:extLst>
          </p:cNvPr>
          <p:cNvSpPr/>
          <p:nvPr/>
        </p:nvSpPr>
        <p:spPr>
          <a:xfrm rot="10800000">
            <a:off x="10374210" y="287590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5" y="1495447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Enhancer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221948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Intron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Promoter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Homeodomain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Homeobox genes contain a conserved region called the: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BA6C3-FA1B-EFC7-5029-FFECB1D42851}"/>
              </a:ext>
            </a:extLst>
          </p:cNvPr>
          <p:cNvSpPr txBox="1"/>
          <p:nvPr/>
        </p:nvSpPr>
        <p:spPr>
          <a:xfrm>
            <a:off x="181272" y="75137"/>
            <a:ext cx="5172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algn="ctr" defTabSz="457200">
              <a:defRPr/>
            </a:pPr>
            <a:r>
              <a:rPr lang="en-GB" sz="4000" b="1" kern="0" dirty="0">
                <a:solidFill>
                  <a:prstClr val="black"/>
                </a:solidFill>
                <a:latin typeface="Calibri"/>
              </a:rPr>
              <a:t>Homeobox Genes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F193C76-8660-0C83-8949-4F3305BF5283}"/>
              </a:ext>
            </a:extLst>
          </p:cNvPr>
          <p:cNvSpPr/>
          <p:nvPr/>
        </p:nvSpPr>
        <p:spPr>
          <a:xfrm rot="10800000">
            <a:off x="10289168" y="371767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Enzyme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Hormone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Transcription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Receptor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Homeobox genes encode which type of protein?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6EE0F-5E33-352B-BAC1-1E5000DEAB42}"/>
              </a:ext>
            </a:extLst>
          </p:cNvPr>
          <p:cNvSpPr txBox="1"/>
          <p:nvPr/>
        </p:nvSpPr>
        <p:spPr>
          <a:xfrm>
            <a:off x="181272" y="75137"/>
            <a:ext cx="5172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algn="ctr" defTabSz="457200">
              <a:defRPr/>
            </a:pPr>
            <a:r>
              <a:rPr lang="en-GB" sz="4000" b="1" kern="0" dirty="0">
                <a:solidFill>
                  <a:prstClr val="black"/>
                </a:solidFill>
                <a:latin typeface="Calibri"/>
              </a:rPr>
              <a:t>Homeobox Genes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B5A348F-16A2-A00D-343D-D53299DC2185}"/>
              </a:ext>
            </a:extLst>
          </p:cNvPr>
          <p:cNvSpPr/>
          <p:nvPr/>
        </p:nvSpPr>
        <p:spPr>
          <a:xfrm rot="10800000">
            <a:off x="10366327" y="287938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Fertility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Morphology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Temperature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Digestion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Mutations in homeobox genes can cause changes in: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89190-B024-DA37-EB96-0060BAB03F73}"/>
              </a:ext>
            </a:extLst>
          </p:cNvPr>
          <p:cNvSpPr txBox="1"/>
          <p:nvPr/>
        </p:nvSpPr>
        <p:spPr>
          <a:xfrm>
            <a:off x="181272" y="75137"/>
            <a:ext cx="5172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algn="ctr" defTabSz="457200">
              <a:defRPr/>
            </a:pPr>
            <a:r>
              <a:rPr lang="en-GB" sz="4000" b="1" kern="0" dirty="0">
                <a:solidFill>
                  <a:prstClr val="black"/>
                </a:solidFill>
                <a:latin typeface="Calibri"/>
              </a:rPr>
              <a:t>Homeobox Genes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7DA5857-2E53-31E5-B761-307D20D037B8}"/>
              </a:ext>
            </a:extLst>
          </p:cNvPr>
          <p:cNvSpPr/>
          <p:nvPr/>
        </p:nvSpPr>
        <p:spPr>
          <a:xfrm rot="10800000">
            <a:off x="10381660" y="176914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Conserved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Variable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Methylated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Inactive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Homeobox genes are highly: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0981A-6180-A825-3819-E8BD20DB9D67}"/>
              </a:ext>
            </a:extLst>
          </p:cNvPr>
          <p:cNvSpPr txBox="1"/>
          <p:nvPr/>
        </p:nvSpPr>
        <p:spPr>
          <a:xfrm>
            <a:off x="181272" y="75137"/>
            <a:ext cx="5172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algn="ctr" defTabSz="457200">
              <a:defRPr/>
            </a:pPr>
            <a:r>
              <a:rPr lang="en-GB" sz="4000" b="1" kern="0" dirty="0">
                <a:solidFill>
                  <a:prstClr val="black"/>
                </a:solidFill>
                <a:latin typeface="Calibri"/>
              </a:rPr>
              <a:t>Homeobox Genes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5F5526A-A8EE-E722-D1E7-65DF2E44E6BF}"/>
              </a:ext>
            </a:extLst>
          </p:cNvPr>
          <p:cNvSpPr/>
          <p:nvPr/>
        </p:nvSpPr>
        <p:spPr>
          <a:xfrm rot="10800000">
            <a:off x="10381445" y="87886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9370" y="1303285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All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35151" y="229567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Plants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26717" y="3061857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Animals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Fungi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organisms possess homeobox genes?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B4412-FFF2-E124-8EF1-5B4646F5B819}"/>
              </a:ext>
            </a:extLst>
          </p:cNvPr>
          <p:cNvSpPr txBox="1"/>
          <p:nvPr/>
        </p:nvSpPr>
        <p:spPr>
          <a:xfrm>
            <a:off x="181272" y="75137"/>
            <a:ext cx="5172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algn="ctr" defTabSz="457200">
              <a:defRPr/>
            </a:pPr>
            <a:r>
              <a:rPr lang="en-GB" sz="4000" b="1" kern="0" dirty="0">
                <a:solidFill>
                  <a:prstClr val="black"/>
                </a:solidFill>
                <a:latin typeface="Calibri"/>
              </a:rPr>
              <a:t>Homeobox Genes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8AB7F0E-6B9E-2456-A2BD-71A766579FEA}"/>
              </a:ext>
            </a:extLst>
          </p:cNvPr>
          <p:cNvSpPr/>
          <p:nvPr/>
        </p:nvSpPr>
        <p:spPr>
          <a:xfrm rot="10800000">
            <a:off x="10437745" y="99510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73CE5-84FD-1B0F-AE34-435916D0E142}"/>
              </a:ext>
            </a:extLst>
          </p:cNvPr>
          <p:cNvSpPr txBox="1"/>
          <p:nvPr/>
        </p:nvSpPr>
        <p:spPr>
          <a:xfrm>
            <a:off x="181272" y="75137"/>
            <a:ext cx="5172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algn="ctr" defTabSz="457200">
              <a:defRPr/>
            </a:pPr>
            <a:r>
              <a:rPr lang="en-GB" sz="4000" b="1" kern="0" dirty="0">
                <a:solidFill>
                  <a:prstClr val="black"/>
                </a:solidFill>
                <a:latin typeface="Calibri"/>
              </a:rPr>
              <a:t>Homeobox Genes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4E47C-2F81-1AA4-7487-AFDDA246F8DB}"/>
              </a:ext>
            </a:extLst>
          </p:cNvPr>
          <p:cNvSpPr txBox="1"/>
          <p:nvPr/>
        </p:nvSpPr>
        <p:spPr>
          <a:xfrm>
            <a:off x="6844747" y="5512597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10265</TotalTime>
  <Words>174</Words>
  <Application>Microsoft Office PowerPoint</Application>
  <PresentationFormat>Widescreen</PresentationFormat>
  <Paragraphs>91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95</cp:revision>
  <dcterms:created xsi:type="dcterms:W3CDTF">2024-11-06T06:26:10Z</dcterms:created>
  <dcterms:modified xsi:type="dcterms:W3CDTF">2025-05-10T16:30:21Z</dcterms:modified>
</cp:coreProperties>
</file>