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1524"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15/11/2024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GPlxHOociMQ" TargetMode="Externa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The Synapse </a:t>
            </a: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Question</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56406" y="838330"/>
            <a:ext cx="6209732" cy="2185214"/>
          </a:xfrm>
          <a:prstGeom prst="rect">
            <a:avLst/>
          </a:prstGeom>
          <a:noFill/>
        </p:spPr>
        <p:txBody>
          <a:bodyPr wrap="square">
            <a:spAutoFit/>
          </a:bodyPr>
          <a:lstStyle/>
          <a:p>
            <a:pPr algn="l">
              <a:spcBef>
                <a:spcPts val="1200"/>
              </a:spcBef>
              <a:spcAft>
                <a:spcPts val="0"/>
              </a:spcAft>
            </a:pPr>
            <a:r>
              <a:rPr lang="en-GB" dirty="0"/>
              <a:t>A synapse is a small gap between two neurons where signals are transmitted from one cell to another. It allows communication through the release of neurotransmitters, which carry the signal across to the next neuron.</a:t>
            </a:r>
          </a:p>
          <a:p>
            <a:pPr algn="l">
              <a:spcBef>
                <a:spcPts val="1200"/>
              </a:spcBef>
              <a:spcAft>
                <a:spcPts val="0"/>
              </a:spcAft>
            </a:pPr>
            <a:r>
              <a:rPr lang="en-GB" dirty="0"/>
              <a:t>Explain the process of synaptic transmission at a chemical synapse, including the role of neurotransmitters and ion channels. </a:t>
            </a:r>
            <a:endParaRPr lang="en-GB" b="1" i="0" dirty="0">
              <a:solidFill>
                <a:srgbClr val="222222"/>
              </a:solidFill>
              <a:effectLst/>
              <a:highlight>
                <a:srgbClr val="FFFFFF"/>
              </a:highlight>
            </a:endParaRPr>
          </a:p>
        </p:txBody>
      </p:sp>
      <p:sp>
        <p:nvSpPr>
          <p:cNvPr id="3" name="TextBox 2">
            <a:extLst>
              <a:ext uri="{FF2B5EF4-FFF2-40B4-BE49-F238E27FC236}">
                <a16:creationId xmlns:a16="http://schemas.microsoft.com/office/drawing/2014/main" id="{3C5134FB-4B4E-83AE-B10C-1911D259C0C5}"/>
              </a:ext>
            </a:extLst>
          </p:cNvPr>
          <p:cNvSpPr txBox="1"/>
          <p:nvPr/>
        </p:nvSpPr>
        <p:spPr>
          <a:xfrm rot="16200000">
            <a:off x="-1787521" y="5537120"/>
            <a:ext cx="4800468" cy="584775"/>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a:t>
            </a:r>
            <a:endParaRPr kumimoji="0" lang="en-GB" sz="28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C433018-4859-1F68-87B6-F1685D507CE3}"/>
              </a:ext>
            </a:extLst>
          </p:cNvPr>
          <p:cNvSpPr txBox="1"/>
          <p:nvPr/>
        </p:nvSpPr>
        <p:spPr>
          <a:xfrm>
            <a:off x="986883" y="3831798"/>
            <a:ext cx="5647765" cy="4524315"/>
          </a:xfrm>
          <a:prstGeom prst="rect">
            <a:avLst/>
          </a:prstGeom>
          <a:noFill/>
        </p:spPr>
        <p:txBody>
          <a:bodyPr wrap="square" rtlCol="0">
            <a:spAutoFit/>
          </a:bodyPr>
          <a:lstStyle/>
          <a:p>
            <a:r>
              <a:rPr lang="en-GB"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7" name="TextBox 6">
            <a:hlinkClick r:id="rId3"/>
            <a:extLst>
              <a:ext uri="{FF2B5EF4-FFF2-40B4-BE49-F238E27FC236}">
                <a16:creationId xmlns:a16="http://schemas.microsoft.com/office/drawing/2014/main" id="{1B98A29C-AC1A-4BF7-615D-7E63DA57CE48}"/>
              </a:ext>
            </a:extLst>
          </p:cNvPr>
          <p:cNvSpPr txBox="1"/>
          <p:nvPr/>
        </p:nvSpPr>
        <p:spPr>
          <a:xfrm>
            <a:off x="356406" y="8324463"/>
            <a:ext cx="4897982" cy="46719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Link to video</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1A61FC57-CCC3-2791-9451-2BA07186CFE9}"/>
              </a:ext>
            </a:extLst>
          </p:cNvPr>
          <p:cNvPicPr>
            <a:picLocks noChangeAspect="1"/>
          </p:cNvPicPr>
          <p:nvPr/>
        </p:nvPicPr>
        <p:blipFill>
          <a:blip r:embed="rId4"/>
          <a:stretch>
            <a:fillRect/>
          </a:stretch>
        </p:blipFill>
        <p:spPr>
          <a:xfrm>
            <a:off x="5332936" y="7649973"/>
            <a:ext cx="1261386" cy="1265495"/>
          </a:xfrm>
          <a:prstGeom prst="rect">
            <a:avLst/>
          </a:prstGeom>
        </p:spPr>
      </p:pic>
    </p:spTree>
    <p:custDataLst>
      <p:tags r:id="rId1"/>
    </p:custDataLst>
    <p:extLst>
      <p:ext uri="{BB962C8B-B14F-4D97-AF65-F5344CB8AC3E}">
        <p14:creationId xmlns:p14="http://schemas.microsoft.com/office/powerpoint/2010/main" val="34036426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44.2|4.3|16.8|2.2|17.3|1.6|37.5|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1705</TotalTime>
  <Words>66</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41</cp:revision>
  <dcterms:created xsi:type="dcterms:W3CDTF">2024-01-19T05:37:07Z</dcterms:created>
  <dcterms:modified xsi:type="dcterms:W3CDTF">2024-11-15T06:08:42Z</dcterms:modified>
</cp:coreProperties>
</file>