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Transmission Factors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four factors that affect the transmission of diseases.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1953D61-00AD-2733-AEB6-C43969AEF7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4794"/>
          <a:stretch/>
        </p:blipFill>
        <p:spPr>
          <a:xfrm>
            <a:off x="549172" y="1528301"/>
            <a:ext cx="5938227" cy="20328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4EAA8F9-486C-E121-95F3-31B86514E64A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B34F77-7FD2-23C5-AF50-ABD44A1A1012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40E7-2C15-54D2-CA97-B4F34F934C7B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6D7A808-5A44-2313-CC7E-37BA81C3F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64279"/>
            <a:ext cx="1402969" cy="1380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8048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98</cp:revision>
  <dcterms:created xsi:type="dcterms:W3CDTF">2024-01-19T05:37:07Z</dcterms:created>
  <dcterms:modified xsi:type="dcterms:W3CDTF">2025-03-25T20:54:25Z</dcterms:modified>
</cp:coreProperties>
</file>