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21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gjq03y4PmI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video" Target="https://www.youtube.com/embed/zgjq03y4PmI?feature=oembed" TargetMode="Externa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56406" y="337165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Limiting Factors Practice Qu</a:t>
            </a:r>
            <a:r>
              <a:rPr kumimoji="0" lang="en-GB" sz="2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56406" y="838330"/>
            <a:ext cx="6209732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18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The rate of photosynthesis in a plant depends on several factors in the environment.  These factors include light intensity and the availability of water.</a:t>
            </a:r>
          </a:p>
          <a:p>
            <a:pPr algn="l">
              <a:spcBef>
                <a:spcPts val="1200"/>
              </a:spcBef>
              <a:spcAft>
                <a:spcPts val="0"/>
              </a:spcAft>
            </a:pPr>
            <a:r>
              <a:rPr lang="en-GB" sz="18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Describe and explain the effects of </a:t>
            </a:r>
            <a:r>
              <a:rPr lang="en-GB" sz="18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two</a:t>
            </a:r>
            <a:r>
              <a:rPr lang="en-GB" sz="18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</a:t>
            </a:r>
            <a:r>
              <a:rPr lang="en-GB" sz="18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other</a:t>
            </a:r>
            <a:r>
              <a:rPr lang="en-GB" sz="1800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factors that affect the rate of photosynthesis.</a:t>
            </a:r>
          </a:p>
          <a:p>
            <a:endParaRPr lang="en-GB" sz="1800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6566428-5F36-0936-CE82-523A2BCC12D0}"/>
              </a:ext>
            </a:extLst>
          </p:cNvPr>
          <p:cNvSpPr txBox="1"/>
          <p:nvPr/>
        </p:nvSpPr>
        <p:spPr>
          <a:xfrm rot="16200000">
            <a:off x="-2090440" y="5168136"/>
            <a:ext cx="5427958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4AEE90-5346-B87D-9A6C-0641B741E591}"/>
              </a:ext>
            </a:extLst>
          </p:cNvPr>
          <p:cNvSpPr txBox="1"/>
          <p:nvPr/>
        </p:nvSpPr>
        <p:spPr>
          <a:xfrm>
            <a:off x="1067843" y="2746545"/>
            <a:ext cx="5459007" cy="1477328"/>
          </a:xfrm>
          <a:prstGeom prst="rect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/>
              <a:t> </a:t>
            </a:r>
            <a:r>
              <a:rPr lang="en-GB" b="1" dirty="0"/>
              <a:t>Key things to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How does temperature affect photosynthesis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What effect does temperature have on enzymes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/>
              <a:t>What effect does carbon dioxide have on the rate of photosynthesis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BC43DF6-DB87-485F-F767-5164C895DF35}"/>
              </a:ext>
            </a:extLst>
          </p:cNvPr>
          <p:cNvSpPr txBox="1"/>
          <p:nvPr/>
        </p:nvSpPr>
        <p:spPr>
          <a:xfrm>
            <a:off x="1004512" y="4373833"/>
            <a:ext cx="558566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11" name="TextBox 10">
            <a:hlinkClick r:id="rId3"/>
            <a:extLst>
              <a:ext uri="{FF2B5EF4-FFF2-40B4-BE49-F238E27FC236}">
                <a16:creationId xmlns:a16="http://schemas.microsoft.com/office/drawing/2014/main" id="{2773164B-480E-5675-B84C-563EB90C71B0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4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9DBD89A0-34F9-EE31-8915-F692D944755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2973" y="7192371"/>
            <a:ext cx="1233702" cy="15992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56406" y="337165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3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Limiting Factors Practice Qu</a:t>
            </a:r>
            <a:r>
              <a:rPr kumimoji="0" lang="en-GB" sz="2300" b="1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Online Media 1" title="Limiting Factors Practice GCSE Biology Question">
            <a:hlinkClick r:id="" action="ppaction://media"/>
            <a:extLst>
              <a:ext uri="{FF2B5EF4-FFF2-40B4-BE49-F238E27FC236}">
                <a16:creationId xmlns:a16="http://schemas.microsoft.com/office/drawing/2014/main" id="{5BD07D8A-8BEB-DB8C-6863-C7B2F8D64B66}"/>
              </a:ext>
            </a:extLst>
          </p:cNvPr>
          <p:cNvPicPr>
            <a:picLocks noRot="1" noChangeAspect="1"/>
          </p:cNvPicPr>
          <p:nvPr>
            <a:videoFile r:link="rId2"/>
          </p:nvPr>
        </p:nvPicPr>
        <p:blipFill rotWithShape="1">
          <a:blip r:embed="rId4"/>
          <a:srcRect l="22886" r="22388"/>
          <a:stretch/>
        </p:blipFill>
        <p:spPr>
          <a:xfrm>
            <a:off x="584224" y="1009562"/>
            <a:ext cx="5689552" cy="77972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54967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4.2|4.3|16.8|2.2|17.3|1.6|37.5|1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2048</TotalTime>
  <Words>84</Words>
  <Application>Microsoft Office PowerPoint</Application>
  <PresentationFormat>On-screen Show (4:3)</PresentationFormat>
  <Paragraphs>11</Paragraphs>
  <Slides>2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Mr D Chalk</cp:lastModifiedBy>
  <cp:revision>47</cp:revision>
  <dcterms:created xsi:type="dcterms:W3CDTF">2024-01-19T05:37:07Z</dcterms:created>
  <dcterms:modified xsi:type="dcterms:W3CDTF">2024-05-07T17:44:51Z</dcterms:modified>
</cp:coreProperties>
</file>