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Eyepiece Graticule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44548" y="786348"/>
            <a:ext cx="6199553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The image below shows two white blood cells in a blood sample, seen using a light microscope. </a:t>
            </a:r>
            <a:r>
              <a:rPr lang="en-GB" sz="2000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Explain how to measure the diameter of the nucleus of one of the white blood cells, when observing the cells through a light microscope.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20F6B526-57F0-C66A-30BF-20ACBFABC0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8329" y="2244967"/>
            <a:ext cx="2660872" cy="194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EE50241-5F1C-E361-E20D-D99782890A22}"/>
              </a:ext>
            </a:extLst>
          </p:cNvPr>
          <p:cNvSpPr txBox="1"/>
          <p:nvPr/>
        </p:nvSpPr>
        <p:spPr>
          <a:xfrm rot="16200000">
            <a:off x="-1507739" y="6410893"/>
            <a:ext cx="426256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0553D95-2D73-DD97-067C-01B6835F107C}"/>
              </a:ext>
            </a:extLst>
          </p:cNvPr>
          <p:cNvSpPr txBox="1"/>
          <p:nvPr/>
        </p:nvSpPr>
        <p:spPr>
          <a:xfrm>
            <a:off x="915931" y="4593059"/>
            <a:ext cx="56502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EE99A6-547C-833F-51F0-C12794B06BFD}"/>
              </a:ext>
            </a:extLst>
          </p:cNvPr>
          <p:cNvSpPr txBox="1"/>
          <p:nvPr/>
        </p:nvSpPr>
        <p:spPr>
          <a:xfrm>
            <a:off x="1042597" y="8352774"/>
            <a:ext cx="3994098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C9050B6-A604-C999-6164-EAA32A9C93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9162" y="7277746"/>
            <a:ext cx="1546708" cy="155681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160"/>
    </mc:Choice>
    <mc:Fallback xmlns="">
      <p:transition spd="slow" advTm="54160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5|6.3|11.7|6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7054</TotalTime>
  <Words>52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Source Sans Pro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86</cp:revision>
  <dcterms:created xsi:type="dcterms:W3CDTF">2024-01-19T05:37:07Z</dcterms:created>
  <dcterms:modified xsi:type="dcterms:W3CDTF">2025-03-10T11:37:22Z</dcterms:modified>
</cp:coreProperties>
</file>