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Flame Tests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a flame test can be used to identify metal ions. Give examples of the colours produced.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F549D4-96A8-E203-5566-E9ED3BAA7A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476" t="28646" r="28900" b="6275"/>
          <a:stretch/>
        </p:blipFill>
        <p:spPr>
          <a:xfrm>
            <a:off x="1693889" y="1579449"/>
            <a:ext cx="3205054" cy="31184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B1C0F03-51E4-7255-B94A-BF9027142E4C}"/>
              </a:ext>
            </a:extLst>
          </p:cNvPr>
          <p:cNvSpPr txBox="1"/>
          <p:nvPr/>
        </p:nvSpPr>
        <p:spPr>
          <a:xfrm rot="16200000">
            <a:off x="-1207688" y="6050881"/>
            <a:ext cx="366246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B81611-30F2-7346-1895-84B95305202C}"/>
              </a:ext>
            </a:extLst>
          </p:cNvPr>
          <p:cNvSpPr txBox="1"/>
          <p:nvPr/>
        </p:nvSpPr>
        <p:spPr>
          <a:xfrm>
            <a:off x="1017932" y="4690174"/>
            <a:ext cx="55856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B5A47C-BD54-455E-012A-A6A07C843A5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3B5A88-954F-4758-4F20-9C0C95CCC4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361" y="7568843"/>
            <a:ext cx="1369266" cy="13692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86"/>
    </mc:Choice>
    <mc:Fallback xmlns="">
      <p:transition spd="slow" advTm="3548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7|6|6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7119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86</cp:revision>
  <dcterms:created xsi:type="dcterms:W3CDTF">2024-01-19T05:37:07Z</dcterms:created>
  <dcterms:modified xsi:type="dcterms:W3CDTF">2025-03-21T09:11:13Z</dcterms:modified>
</cp:coreProperties>
</file>