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8539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The Effect of Temperature on membrane Permeability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4" y="1221493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and explain how temperature affects the permeability of cell membranes, referring to experimental observations from practical work.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Membrane Permeability Beetroot Practical - YouTube">
            <a:extLst>
              <a:ext uri="{FF2B5EF4-FFF2-40B4-BE49-F238E27FC236}">
                <a16:creationId xmlns:a16="http://schemas.microsoft.com/office/drawing/2014/main" id="{CD81D5C5-10FE-265B-0C52-B4AEADB05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016" y="2270218"/>
            <a:ext cx="4092057" cy="230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9D31A6-F0DC-7E54-7F50-AA7048F1B8FC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A2E74-D57F-FF3E-2055-7EF8509A595D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65063A2C-7203-C35E-F0F7-85821E5C9BAF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91236C-C6A6-95BB-8429-AC95693AD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4167" y="7682041"/>
            <a:ext cx="1209344" cy="12210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13643</TotalTime>
  <Words>34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118</cp:revision>
  <dcterms:created xsi:type="dcterms:W3CDTF">2024-01-19T05:37:07Z</dcterms:created>
  <dcterms:modified xsi:type="dcterms:W3CDTF">2025-04-29T20:51:23Z</dcterms:modified>
</cp:coreProperties>
</file>