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Atmospheric Pollutants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some atmospheric pollutants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90793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gas released when fossil fuels burn that causes acid rain?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7329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336730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Which gas is produced by incomplete combustion and is harmful to humans?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693087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502088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two main pollutants produced by car engines?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7396" y="8096234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359670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does particulate matter from burning fuels affect human health?</a:t>
            </a:r>
          </a:p>
        </p:txBody>
      </p:sp>
      <p:pic>
        <p:nvPicPr>
          <p:cNvPr id="1026" name="Picture 2" descr="Atmospheric Pollutants Questions and Revision | MME">
            <a:extLst>
              <a:ext uri="{FF2B5EF4-FFF2-40B4-BE49-F238E27FC236}">
                <a16:creationId xmlns:a16="http://schemas.microsoft.com/office/drawing/2014/main" id="{7B0BD068-E767-B56F-5A0F-5E06054BC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82" y="1200415"/>
            <a:ext cx="2624541" cy="289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A11D57-2E5C-10E0-4500-8FEE59CC0AAD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0DF562-4D6F-406A-CCBD-7A37F75172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8237" y="2093343"/>
            <a:ext cx="1332003" cy="13149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4699</TotalTime>
  <Words>60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101</cp:revision>
  <dcterms:created xsi:type="dcterms:W3CDTF">2024-01-19T05:37:07Z</dcterms:created>
  <dcterms:modified xsi:type="dcterms:W3CDTF">2025-02-16T14:49:22Z</dcterms:modified>
</cp:coreProperties>
</file>