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1" autoAdjust="0"/>
    <p:restoredTop sz="94660"/>
  </p:normalViewPr>
  <p:slideViewPr>
    <p:cSldViewPr snapToGrid="0">
      <p:cViewPr>
        <p:scale>
          <a:sx n="66" d="100"/>
          <a:sy n="66" d="100"/>
        </p:scale>
        <p:origin x="147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281E0-7199-4B6C-B8B2-158DF94BCD8C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ACD023-D23F-46E6-927F-8FA3D1B515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020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CD023-D23F-46E6-927F-8FA3D1B515A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6151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794-08F6-4FFD-9B8B-D4D8DE167E57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93F1-A5DC-4A53-AFED-0900EB02E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780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794-08F6-4FFD-9B8B-D4D8DE167E57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93F1-A5DC-4A53-AFED-0900EB02E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05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794-08F6-4FFD-9B8B-D4D8DE167E57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93F1-A5DC-4A53-AFED-0900EB02E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79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794-08F6-4FFD-9B8B-D4D8DE167E57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93F1-A5DC-4A53-AFED-0900EB02E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513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794-08F6-4FFD-9B8B-D4D8DE167E57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93F1-A5DC-4A53-AFED-0900EB02E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307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794-08F6-4FFD-9B8B-D4D8DE167E57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93F1-A5DC-4A53-AFED-0900EB02E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2171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794-08F6-4FFD-9B8B-D4D8DE167E57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93F1-A5DC-4A53-AFED-0900EB02E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760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794-08F6-4FFD-9B8B-D4D8DE167E57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93F1-A5DC-4A53-AFED-0900EB02E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071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794-08F6-4FFD-9B8B-D4D8DE167E57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93F1-A5DC-4A53-AFED-0900EB02E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305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794-08F6-4FFD-9B8B-D4D8DE167E57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93F1-A5DC-4A53-AFED-0900EB02E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218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794-08F6-4FFD-9B8B-D4D8DE167E57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93F1-A5DC-4A53-AFED-0900EB02E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582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1AB794-08F6-4FFD-9B8B-D4D8DE167E57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1093F1-A5DC-4A53-AFED-0900EB02E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111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026">
            <a:extLst>
              <a:ext uri="{FF2B5EF4-FFF2-40B4-BE49-F238E27FC236}">
                <a16:creationId xmlns:a16="http://schemas.microsoft.com/office/drawing/2014/main" id="{1D1649A4-F35B-EEE9-E458-A75F4A842942}"/>
              </a:ext>
            </a:extLst>
          </p:cNvPr>
          <p:cNvSpPr/>
          <p:nvPr/>
        </p:nvSpPr>
        <p:spPr>
          <a:xfrm rot="10800000">
            <a:off x="-1" y="4476606"/>
            <a:ext cx="12192000" cy="2661171"/>
          </a:xfrm>
          <a:prstGeom prst="rect">
            <a:avLst/>
          </a:prstGeom>
          <a:solidFill>
            <a:srgbClr val="FFC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endParaRPr lang="en-GB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25" name="Rectangle 1024">
            <a:extLst>
              <a:ext uri="{FF2B5EF4-FFF2-40B4-BE49-F238E27FC236}">
                <a16:creationId xmlns:a16="http://schemas.microsoft.com/office/drawing/2014/main" id="{C51F36CB-2E85-D6F8-C6A6-DC4A4FACD36A}"/>
              </a:ext>
            </a:extLst>
          </p:cNvPr>
          <p:cNvSpPr/>
          <p:nvPr/>
        </p:nvSpPr>
        <p:spPr>
          <a:xfrm rot="10800000">
            <a:off x="0" y="-84059"/>
            <a:ext cx="12191998" cy="2062405"/>
          </a:xfrm>
          <a:prstGeom prst="rect">
            <a:avLst/>
          </a:prstGeom>
          <a:solidFill>
            <a:srgbClr val="FFC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endParaRPr lang="en-GB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24" name="Rectangle 1023">
            <a:extLst>
              <a:ext uri="{FF2B5EF4-FFF2-40B4-BE49-F238E27FC236}">
                <a16:creationId xmlns:a16="http://schemas.microsoft.com/office/drawing/2014/main" id="{304484AB-FCDF-5B10-1967-D3DE8135C4A0}"/>
              </a:ext>
            </a:extLst>
          </p:cNvPr>
          <p:cNvSpPr/>
          <p:nvPr/>
        </p:nvSpPr>
        <p:spPr>
          <a:xfrm rot="10800000">
            <a:off x="-3" y="2001108"/>
            <a:ext cx="12191996" cy="2530414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endParaRPr lang="en-GB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E5DCAC8-38F0-FE65-C7F2-7D232F42F782}"/>
              </a:ext>
            </a:extLst>
          </p:cNvPr>
          <p:cNvGrpSpPr/>
          <p:nvPr/>
        </p:nvGrpSpPr>
        <p:grpSpPr>
          <a:xfrm>
            <a:off x="9981179" y="4437105"/>
            <a:ext cx="636104" cy="298174"/>
            <a:chOff x="2117035" y="2415209"/>
            <a:chExt cx="636104" cy="298174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44E09AB-FF6C-C12C-8375-70E48056DE14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BDBC9F5-DDC2-435B-60A4-9AD1F37B4FA8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9EA1220E-E90C-3DA6-1773-BCB3688EFB84}"/>
              </a:ext>
            </a:extLst>
          </p:cNvPr>
          <p:cNvGrpSpPr/>
          <p:nvPr/>
        </p:nvGrpSpPr>
        <p:grpSpPr>
          <a:xfrm>
            <a:off x="9455307" y="4437104"/>
            <a:ext cx="636104" cy="298174"/>
            <a:chOff x="2117035" y="2415209"/>
            <a:chExt cx="636104" cy="298174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B5561F71-9A55-B1D2-A70F-EF874B3D7501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B09528E-9E72-B18F-AEBC-DE1405087F16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F1EF8BA-BC0C-BEBB-EC93-3315A799DA1A}"/>
              </a:ext>
            </a:extLst>
          </p:cNvPr>
          <p:cNvGrpSpPr/>
          <p:nvPr/>
        </p:nvGrpSpPr>
        <p:grpSpPr>
          <a:xfrm>
            <a:off x="8942871" y="4437106"/>
            <a:ext cx="636104" cy="298174"/>
            <a:chOff x="2117035" y="2415209"/>
            <a:chExt cx="636104" cy="298174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34DFD01-C966-61FF-96C4-E1158EB0E863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96B44934-A46D-A9BF-F5D9-F4B5E562CA1C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0F69742-F216-70B1-AD07-AAE543CE66CD}"/>
              </a:ext>
            </a:extLst>
          </p:cNvPr>
          <p:cNvGrpSpPr/>
          <p:nvPr/>
        </p:nvGrpSpPr>
        <p:grpSpPr>
          <a:xfrm>
            <a:off x="8406949" y="4437105"/>
            <a:ext cx="636104" cy="298174"/>
            <a:chOff x="2117035" y="2415209"/>
            <a:chExt cx="636104" cy="298174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3F867E54-C5D2-F16A-6F14-D04F3742FC14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0EEC862-3962-9686-93E3-CE4ED084FE6C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714458C-81A2-FF29-B78C-5CD958F6796E}"/>
              </a:ext>
            </a:extLst>
          </p:cNvPr>
          <p:cNvGrpSpPr/>
          <p:nvPr/>
        </p:nvGrpSpPr>
        <p:grpSpPr>
          <a:xfrm>
            <a:off x="7881077" y="4437104"/>
            <a:ext cx="636104" cy="298174"/>
            <a:chOff x="2117035" y="2415209"/>
            <a:chExt cx="636104" cy="298174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CFCB8AAB-668C-DE89-2B1F-C6C074B9DB9F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7605B0A-8822-ACE6-4CD8-AF9C1D30AC21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312AA2F-6402-3B19-3C15-1E0757D8DCD4}"/>
              </a:ext>
            </a:extLst>
          </p:cNvPr>
          <p:cNvGrpSpPr/>
          <p:nvPr/>
        </p:nvGrpSpPr>
        <p:grpSpPr>
          <a:xfrm>
            <a:off x="7354646" y="4437106"/>
            <a:ext cx="636104" cy="298174"/>
            <a:chOff x="2117035" y="2415209"/>
            <a:chExt cx="636104" cy="298174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BAD0066B-B786-8ACB-3E19-812FB49B3832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6B61D7CF-AB9A-F825-0700-2A37766CF281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868B6F3-0366-CFBB-60A8-8889162B60EF}"/>
              </a:ext>
            </a:extLst>
          </p:cNvPr>
          <p:cNvGrpSpPr/>
          <p:nvPr/>
        </p:nvGrpSpPr>
        <p:grpSpPr>
          <a:xfrm>
            <a:off x="6818724" y="4437105"/>
            <a:ext cx="636104" cy="298174"/>
            <a:chOff x="2117035" y="2415209"/>
            <a:chExt cx="636104" cy="298174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7DA4EFBA-0524-1432-35CC-5B356E00EFA9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B5E54EEB-D424-488A-1F45-2180CD674BF0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D58D250-B892-FE50-66C1-1F5EA8ADE30E}"/>
              </a:ext>
            </a:extLst>
          </p:cNvPr>
          <p:cNvGrpSpPr/>
          <p:nvPr/>
        </p:nvGrpSpPr>
        <p:grpSpPr>
          <a:xfrm>
            <a:off x="6292852" y="4437104"/>
            <a:ext cx="636104" cy="298174"/>
            <a:chOff x="2117035" y="2415209"/>
            <a:chExt cx="636104" cy="298174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66792581-BDFE-AF45-7FC5-D523ACB6B4F0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FD902DC7-03E8-6769-17D5-23285814E2A2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4588061-6EC7-8D2F-94C6-9F57E511F970}"/>
              </a:ext>
            </a:extLst>
          </p:cNvPr>
          <p:cNvGrpSpPr/>
          <p:nvPr/>
        </p:nvGrpSpPr>
        <p:grpSpPr>
          <a:xfrm>
            <a:off x="5780416" y="4437106"/>
            <a:ext cx="636104" cy="298174"/>
            <a:chOff x="2117035" y="2415209"/>
            <a:chExt cx="636104" cy="298174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C1ADB5C-DD58-1569-B2AA-DA90AB7AA7E9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00D67AB-6811-76F2-68C6-0160758CC4C8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25250202-6AB9-0D2E-69BA-D5B2D9B8B49D}"/>
              </a:ext>
            </a:extLst>
          </p:cNvPr>
          <p:cNvGrpSpPr/>
          <p:nvPr/>
        </p:nvGrpSpPr>
        <p:grpSpPr>
          <a:xfrm>
            <a:off x="5244494" y="4437105"/>
            <a:ext cx="636104" cy="298174"/>
            <a:chOff x="2117035" y="2415209"/>
            <a:chExt cx="636104" cy="298174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200D2F5D-34E1-3C56-C62C-56B2626A6C74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A72C3A97-E8C4-FB59-F9B7-B1A6FB31751D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038C397E-B235-9CDF-B047-2B6873476E7D}"/>
              </a:ext>
            </a:extLst>
          </p:cNvPr>
          <p:cNvGrpSpPr/>
          <p:nvPr/>
        </p:nvGrpSpPr>
        <p:grpSpPr>
          <a:xfrm>
            <a:off x="4718622" y="4437104"/>
            <a:ext cx="636104" cy="298174"/>
            <a:chOff x="2117035" y="2415209"/>
            <a:chExt cx="636104" cy="298174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EEEC34B2-2DA7-E94F-68E8-233AA46AE5B6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4ED7C685-74D8-10A0-7B7D-9E422D10EF09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2BE2EBA0-DCA8-8102-176F-2591AEFB3707}"/>
              </a:ext>
            </a:extLst>
          </p:cNvPr>
          <p:cNvGrpSpPr/>
          <p:nvPr/>
        </p:nvGrpSpPr>
        <p:grpSpPr>
          <a:xfrm>
            <a:off x="4160024" y="4425809"/>
            <a:ext cx="636104" cy="298174"/>
            <a:chOff x="2117035" y="2415209"/>
            <a:chExt cx="636104" cy="298174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CAD3B082-9CE3-8CCC-55B9-E93332549E94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D4F6501D-AFCF-B57A-7FC6-5C0E480BD05E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8E41D8F-AF43-EDB7-D7C8-7F7138D39ADE}"/>
              </a:ext>
            </a:extLst>
          </p:cNvPr>
          <p:cNvGrpSpPr/>
          <p:nvPr/>
        </p:nvGrpSpPr>
        <p:grpSpPr>
          <a:xfrm>
            <a:off x="3624102" y="4425808"/>
            <a:ext cx="636104" cy="298174"/>
            <a:chOff x="2117035" y="2415209"/>
            <a:chExt cx="636104" cy="298174"/>
          </a:xfrm>
        </p:grpSpPr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43CF996B-9F97-C41B-D239-AA97527C236F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716380CE-3DB6-EDAB-1FFA-D5B6D69A7E41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C4AFD144-CADC-D94A-05A7-B2912B5D6012}"/>
              </a:ext>
            </a:extLst>
          </p:cNvPr>
          <p:cNvGrpSpPr/>
          <p:nvPr/>
        </p:nvGrpSpPr>
        <p:grpSpPr>
          <a:xfrm>
            <a:off x="3098230" y="4425807"/>
            <a:ext cx="636104" cy="298174"/>
            <a:chOff x="2117035" y="2415209"/>
            <a:chExt cx="636104" cy="298174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BE2C1322-BA5B-5A0D-D325-D61AFCFF5248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CBAF99A9-32B9-2E63-AC7E-C7C11109DF0B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DE7D2A52-F932-B797-86FA-FFCEA389DC88}"/>
              </a:ext>
            </a:extLst>
          </p:cNvPr>
          <p:cNvGrpSpPr/>
          <p:nvPr/>
        </p:nvGrpSpPr>
        <p:grpSpPr>
          <a:xfrm>
            <a:off x="2585794" y="4425809"/>
            <a:ext cx="636104" cy="298174"/>
            <a:chOff x="2117035" y="2415209"/>
            <a:chExt cx="636104" cy="298174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11DEB6C0-1E5B-644C-1E0B-6DF4A8B6CA36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DBCCADFF-43C5-B1EC-618B-C82F3C475950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7FB16884-F797-25BA-2781-A3FA9AE674D4}"/>
              </a:ext>
            </a:extLst>
          </p:cNvPr>
          <p:cNvGrpSpPr/>
          <p:nvPr/>
        </p:nvGrpSpPr>
        <p:grpSpPr>
          <a:xfrm>
            <a:off x="2049872" y="4425808"/>
            <a:ext cx="636104" cy="298174"/>
            <a:chOff x="2117035" y="2415209"/>
            <a:chExt cx="636104" cy="298174"/>
          </a:xfrm>
        </p:grpSpPr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067A46CF-24EF-5D20-7D05-D8CD75526D8E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B28496A4-5945-DC78-7735-02AA6C5E59CD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B9B28CEB-2EE4-0E25-165F-768381E0E23B}"/>
              </a:ext>
            </a:extLst>
          </p:cNvPr>
          <p:cNvGrpSpPr/>
          <p:nvPr/>
        </p:nvGrpSpPr>
        <p:grpSpPr>
          <a:xfrm>
            <a:off x="1524000" y="4425807"/>
            <a:ext cx="636104" cy="298174"/>
            <a:chOff x="2117035" y="2415209"/>
            <a:chExt cx="636104" cy="298174"/>
          </a:xfrm>
        </p:grpSpPr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615867A5-EFAF-351F-0FFA-952577E50D49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653AFD43-E0D3-C93E-339C-E02C787169EB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6EDA6FD4-929B-7F11-755B-DE9757CEBF46}"/>
              </a:ext>
            </a:extLst>
          </p:cNvPr>
          <p:cNvGrpSpPr/>
          <p:nvPr/>
        </p:nvGrpSpPr>
        <p:grpSpPr>
          <a:xfrm>
            <a:off x="9981179" y="1852442"/>
            <a:ext cx="636104" cy="298174"/>
            <a:chOff x="2117035" y="2415209"/>
            <a:chExt cx="636104" cy="298174"/>
          </a:xfrm>
        </p:grpSpPr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733EBCA8-4E1D-E210-4F86-0756F9AA837C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73C1BFD2-BD52-B934-AFF6-317BD134A1AD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62BAF8B1-4DFF-7D9A-61DC-71789E6CEA6E}"/>
              </a:ext>
            </a:extLst>
          </p:cNvPr>
          <p:cNvGrpSpPr/>
          <p:nvPr/>
        </p:nvGrpSpPr>
        <p:grpSpPr>
          <a:xfrm>
            <a:off x="9455307" y="1852441"/>
            <a:ext cx="636104" cy="298174"/>
            <a:chOff x="2117035" y="2415209"/>
            <a:chExt cx="636104" cy="298174"/>
          </a:xfrm>
        </p:grpSpPr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4897ACA0-1B19-4F3D-896A-C84A6864739B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7EAAE2C2-8E67-A4C5-E23B-D8CF4AA69B24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D5DF9DFF-3391-2316-8C7C-C15E0EE98D07}"/>
              </a:ext>
            </a:extLst>
          </p:cNvPr>
          <p:cNvGrpSpPr/>
          <p:nvPr/>
        </p:nvGrpSpPr>
        <p:grpSpPr>
          <a:xfrm>
            <a:off x="8942871" y="1852443"/>
            <a:ext cx="636104" cy="298174"/>
            <a:chOff x="2117035" y="2415209"/>
            <a:chExt cx="636104" cy="298174"/>
          </a:xfrm>
        </p:grpSpPr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28F529EE-5A4C-7D37-D6A0-B6015AE19CE9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01479DD-3626-D231-46ED-04C15D2F6BD3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3511FE66-F50E-EA64-D631-E33305D39CFD}"/>
              </a:ext>
            </a:extLst>
          </p:cNvPr>
          <p:cNvGrpSpPr/>
          <p:nvPr/>
        </p:nvGrpSpPr>
        <p:grpSpPr>
          <a:xfrm>
            <a:off x="8406949" y="1852442"/>
            <a:ext cx="636104" cy="298174"/>
            <a:chOff x="2117035" y="2415209"/>
            <a:chExt cx="636104" cy="298174"/>
          </a:xfrm>
        </p:grpSpPr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8B39A4BE-43B8-B360-78A3-6ED487D8522D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5576207E-6D42-0CE3-8474-FA9633024A57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DDD74C17-8DE0-D651-0FB2-E936DE217C2C}"/>
              </a:ext>
            </a:extLst>
          </p:cNvPr>
          <p:cNvGrpSpPr/>
          <p:nvPr/>
        </p:nvGrpSpPr>
        <p:grpSpPr>
          <a:xfrm>
            <a:off x="7881077" y="1852441"/>
            <a:ext cx="636104" cy="298174"/>
            <a:chOff x="2117035" y="2415209"/>
            <a:chExt cx="636104" cy="298174"/>
          </a:xfrm>
        </p:grpSpPr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0C3538B6-0862-9AA6-CC2B-591733457DF8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DDFD5F93-6849-5A36-678E-AB5F31497ED1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3CD519FE-68F6-2B56-ADEB-25EA9887655E}"/>
              </a:ext>
            </a:extLst>
          </p:cNvPr>
          <p:cNvGrpSpPr/>
          <p:nvPr/>
        </p:nvGrpSpPr>
        <p:grpSpPr>
          <a:xfrm>
            <a:off x="7354646" y="1852443"/>
            <a:ext cx="636104" cy="298174"/>
            <a:chOff x="2117035" y="2415209"/>
            <a:chExt cx="636104" cy="298174"/>
          </a:xfrm>
        </p:grpSpPr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9FA57026-30E9-F3E2-3459-A81FF3A26831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BD6C2623-D1D4-81FB-195B-A095185BFD14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1AD30788-F61F-282B-B59C-AE5858F91FD4}"/>
              </a:ext>
            </a:extLst>
          </p:cNvPr>
          <p:cNvGrpSpPr/>
          <p:nvPr/>
        </p:nvGrpSpPr>
        <p:grpSpPr>
          <a:xfrm>
            <a:off x="6818724" y="1852442"/>
            <a:ext cx="636104" cy="298174"/>
            <a:chOff x="2117035" y="2415209"/>
            <a:chExt cx="636104" cy="298174"/>
          </a:xfrm>
        </p:grpSpPr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69DC829F-0ADF-5786-59E6-56D86353B060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DA683DBA-E9AC-D5CE-B8E1-7BB17040F9AF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D355EBF-0C74-D09F-42AC-DFFDD176C733}"/>
              </a:ext>
            </a:extLst>
          </p:cNvPr>
          <p:cNvGrpSpPr/>
          <p:nvPr/>
        </p:nvGrpSpPr>
        <p:grpSpPr>
          <a:xfrm>
            <a:off x="6292852" y="1852441"/>
            <a:ext cx="636104" cy="298174"/>
            <a:chOff x="2117035" y="2415209"/>
            <a:chExt cx="636104" cy="298174"/>
          </a:xfrm>
        </p:grpSpPr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84407D27-6C39-CCF8-E760-4211CACB3632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93730FDE-84F0-B6F9-AEE1-58E3CC8E76B1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DFC5CC58-B732-1F71-59BA-721819364B8C}"/>
              </a:ext>
            </a:extLst>
          </p:cNvPr>
          <p:cNvGrpSpPr/>
          <p:nvPr/>
        </p:nvGrpSpPr>
        <p:grpSpPr>
          <a:xfrm>
            <a:off x="5780416" y="1852443"/>
            <a:ext cx="636104" cy="298174"/>
            <a:chOff x="2117035" y="2415209"/>
            <a:chExt cx="636104" cy="298174"/>
          </a:xfrm>
        </p:grpSpPr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777C0F9F-7CDE-A56F-8E2D-B255D59F2399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5E0C41BF-1EF1-221C-2BAE-192915CA34F6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46F881BF-6823-9215-0F72-9A9CB4D1C257}"/>
              </a:ext>
            </a:extLst>
          </p:cNvPr>
          <p:cNvGrpSpPr/>
          <p:nvPr/>
        </p:nvGrpSpPr>
        <p:grpSpPr>
          <a:xfrm>
            <a:off x="5244494" y="1852442"/>
            <a:ext cx="636104" cy="298174"/>
            <a:chOff x="2117035" y="2415209"/>
            <a:chExt cx="636104" cy="298174"/>
          </a:xfrm>
        </p:grpSpPr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A400EF11-9188-6ABF-ECB1-07105121EFD6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6F26CF6F-F9B1-CBD4-A60A-66E1012C4741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D34574B6-98E9-9C4B-3340-3A99C7B383AC}"/>
              </a:ext>
            </a:extLst>
          </p:cNvPr>
          <p:cNvGrpSpPr/>
          <p:nvPr/>
        </p:nvGrpSpPr>
        <p:grpSpPr>
          <a:xfrm>
            <a:off x="4718622" y="1852441"/>
            <a:ext cx="636104" cy="298174"/>
            <a:chOff x="2117035" y="2415209"/>
            <a:chExt cx="636104" cy="298174"/>
          </a:xfrm>
        </p:grpSpPr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3ED87134-F0DC-1EB1-BA77-53315CE68DB5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3B5C7D87-0E9C-E163-DC34-F84313FF819C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9EBB697F-6385-5DFB-1E24-386E9E61241D}"/>
              </a:ext>
            </a:extLst>
          </p:cNvPr>
          <p:cNvGrpSpPr/>
          <p:nvPr/>
        </p:nvGrpSpPr>
        <p:grpSpPr>
          <a:xfrm>
            <a:off x="4160024" y="1841146"/>
            <a:ext cx="636104" cy="298174"/>
            <a:chOff x="2117035" y="2415209"/>
            <a:chExt cx="636104" cy="298174"/>
          </a:xfrm>
        </p:grpSpPr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5CA0A531-67EC-3724-EA0B-9EE9A6EAAD28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2E12B9A5-75EA-5285-A981-FE98C081D5AE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0C53073C-2E91-303E-71E8-EA6560B9D4A1}"/>
              </a:ext>
            </a:extLst>
          </p:cNvPr>
          <p:cNvGrpSpPr/>
          <p:nvPr/>
        </p:nvGrpSpPr>
        <p:grpSpPr>
          <a:xfrm>
            <a:off x="3624102" y="1841145"/>
            <a:ext cx="636104" cy="298174"/>
            <a:chOff x="2117035" y="2415209"/>
            <a:chExt cx="636104" cy="298174"/>
          </a:xfrm>
        </p:grpSpPr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BA705B66-13CF-EE2F-2FEE-C9E01B9DF86E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2134ED18-1FE6-B878-FB4D-A3C6D9AFA0DA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7B4F500E-CF13-29F8-05D8-5D63F1252D19}"/>
              </a:ext>
            </a:extLst>
          </p:cNvPr>
          <p:cNvGrpSpPr/>
          <p:nvPr/>
        </p:nvGrpSpPr>
        <p:grpSpPr>
          <a:xfrm>
            <a:off x="3098230" y="1841144"/>
            <a:ext cx="636104" cy="298174"/>
            <a:chOff x="2117035" y="2415209"/>
            <a:chExt cx="636104" cy="298174"/>
          </a:xfrm>
        </p:grpSpPr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CAA6A1B8-28D3-04EF-8236-0A624D34A4CD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BACBF5BF-D3AE-EAF8-4BBA-403F4AC1B5B1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59B6D226-927A-C553-1C9B-8A5E0F7F5249}"/>
              </a:ext>
            </a:extLst>
          </p:cNvPr>
          <p:cNvGrpSpPr/>
          <p:nvPr/>
        </p:nvGrpSpPr>
        <p:grpSpPr>
          <a:xfrm>
            <a:off x="2585794" y="1841146"/>
            <a:ext cx="636104" cy="298174"/>
            <a:chOff x="2117035" y="2415209"/>
            <a:chExt cx="636104" cy="298174"/>
          </a:xfrm>
        </p:grpSpPr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378F6814-A08C-573D-3F1A-65D76EC250D7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1625B1DB-6A8D-0789-DBBD-A338BDF7EFE8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77112D3D-70FD-AEA2-E66F-E6DF2764847F}"/>
              </a:ext>
            </a:extLst>
          </p:cNvPr>
          <p:cNvGrpSpPr/>
          <p:nvPr/>
        </p:nvGrpSpPr>
        <p:grpSpPr>
          <a:xfrm>
            <a:off x="2049872" y="1841145"/>
            <a:ext cx="636104" cy="298174"/>
            <a:chOff x="2117035" y="2415209"/>
            <a:chExt cx="636104" cy="298174"/>
          </a:xfrm>
        </p:grpSpPr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01D2971F-E52C-DA67-E3FC-331C5ED575A0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7FC268FC-1527-0B20-98BA-9B9789809722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8492FA8F-04A5-713A-6903-126938F150D9}"/>
              </a:ext>
            </a:extLst>
          </p:cNvPr>
          <p:cNvGrpSpPr/>
          <p:nvPr/>
        </p:nvGrpSpPr>
        <p:grpSpPr>
          <a:xfrm>
            <a:off x="1524000" y="1841144"/>
            <a:ext cx="636104" cy="298174"/>
            <a:chOff x="2117035" y="2415209"/>
            <a:chExt cx="636104" cy="298174"/>
          </a:xfrm>
        </p:grpSpPr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BF3811C8-BB08-5DC9-54F1-8C390BB9B6E5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091C72E9-A152-B226-0E38-89CA22EA829B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1087" name="TextBox 1086">
            <a:extLst>
              <a:ext uri="{FF2B5EF4-FFF2-40B4-BE49-F238E27FC236}">
                <a16:creationId xmlns:a16="http://schemas.microsoft.com/office/drawing/2014/main" id="{3124D443-B71E-10C4-3D2F-351DFA973678}"/>
              </a:ext>
            </a:extLst>
          </p:cNvPr>
          <p:cNvSpPr txBox="1"/>
          <p:nvPr/>
        </p:nvSpPr>
        <p:spPr>
          <a:xfrm>
            <a:off x="4176079" y="123419"/>
            <a:ext cx="2889708" cy="367216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en-GB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HIV infection </a:t>
            </a:r>
            <a:endParaRPr lang="en-GB" b="1" kern="0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14" name="Group 1113">
            <a:extLst>
              <a:ext uri="{FF2B5EF4-FFF2-40B4-BE49-F238E27FC236}">
                <a16:creationId xmlns:a16="http://schemas.microsoft.com/office/drawing/2014/main" id="{8C527211-8738-EFF9-98E5-4610E0E1BF93}"/>
              </a:ext>
            </a:extLst>
          </p:cNvPr>
          <p:cNvGrpSpPr/>
          <p:nvPr/>
        </p:nvGrpSpPr>
        <p:grpSpPr>
          <a:xfrm>
            <a:off x="629428" y="4192574"/>
            <a:ext cx="4031620" cy="1550951"/>
            <a:chOff x="629428" y="4150355"/>
            <a:chExt cx="4031620" cy="2328588"/>
          </a:xfrm>
        </p:grpSpPr>
        <p:cxnSp>
          <p:nvCxnSpPr>
            <p:cNvPr id="1085" name="Straight Arrow Connector 1084">
              <a:extLst>
                <a:ext uri="{FF2B5EF4-FFF2-40B4-BE49-F238E27FC236}">
                  <a16:creationId xmlns:a16="http://schemas.microsoft.com/office/drawing/2014/main" id="{7935911E-C303-C61F-D727-D48AA1C452B4}"/>
                </a:ext>
              </a:extLst>
            </p:cNvPr>
            <p:cNvCxnSpPr>
              <a:cxnSpLocks/>
              <a:stCxn id="1041" idx="0"/>
            </p:cNvCxnSpPr>
            <p:nvPr/>
          </p:nvCxnSpPr>
          <p:spPr>
            <a:xfrm flipV="1">
              <a:off x="2631946" y="4150355"/>
              <a:ext cx="52959" cy="860792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41" name="Rectangle: Rounded Corners 1040">
              <a:extLst>
                <a:ext uri="{FF2B5EF4-FFF2-40B4-BE49-F238E27FC236}">
                  <a16:creationId xmlns:a16="http://schemas.microsoft.com/office/drawing/2014/main" id="{6E5C2E6A-50CE-C7E7-5257-902FEC960CA3}"/>
                </a:ext>
              </a:extLst>
            </p:cNvPr>
            <p:cNvSpPr/>
            <p:nvPr/>
          </p:nvSpPr>
          <p:spPr>
            <a:xfrm>
              <a:off x="629428" y="5011147"/>
              <a:ext cx="4005036" cy="1467796"/>
            </a:xfrm>
            <a:prstGeom prst="roundRect">
              <a:avLst>
                <a:gd name="adj" fmla="val 9012"/>
              </a:avLst>
            </a:prstGeom>
            <a:solidFill>
              <a:sysClr val="window" lastClr="FFFFFF"/>
            </a:solidFill>
            <a:ln w="571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defTabSz="914400">
                <a:defRPr/>
              </a:pPr>
              <a:endParaRPr lang="en-GB" sz="2000" kern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042" name="TextBox 1041">
              <a:extLst>
                <a:ext uri="{FF2B5EF4-FFF2-40B4-BE49-F238E27FC236}">
                  <a16:creationId xmlns:a16="http://schemas.microsoft.com/office/drawing/2014/main" id="{BE716B21-EDF6-5F6E-040A-1DEA613ED7A1}"/>
                </a:ext>
              </a:extLst>
            </p:cNvPr>
            <p:cNvSpPr txBox="1"/>
            <p:nvPr/>
          </p:nvSpPr>
          <p:spPr>
            <a:xfrm>
              <a:off x="656012" y="5013824"/>
              <a:ext cx="4005036" cy="92563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GB" sz="1600" b="1" dirty="0"/>
                <a:t>2:  The virus infects white blood cells</a:t>
              </a:r>
              <a:r>
                <a:rPr lang="en-GB" sz="1600" dirty="0"/>
                <a:t>, particularly helper T cells, which are important for the immune system.</a:t>
              </a:r>
              <a:endParaRPr lang="en-US" sz="16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38" name="Arrow: Right 1037">
            <a:extLst>
              <a:ext uri="{FF2B5EF4-FFF2-40B4-BE49-F238E27FC236}">
                <a16:creationId xmlns:a16="http://schemas.microsoft.com/office/drawing/2014/main" id="{7D622831-BA25-8554-1D0F-1B6EA581BFA0}"/>
              </a:ext>
            </a:extLst>
          </p:cNvPr>
          <p:cNvSpPr/>
          <p:nvPr/>
        </p:nvSpPr>
        <p:spPr>
          <a:xfrm>
            <a:off x="6968476" y="3159760"/>
            <a:ext cx="917263" cy="388701"/>
          </a:xfrm>
          <a:prstGeom prst="rightArrow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9" name="Arrow: Right 1038">
            <a:extLst>
              <a:ext uri="{FF2B5EF4-FFF2-40B4-BE49-F238E27FC236}">
                <a16:creationId xmlns:a16="http://schemas.microsoft.com/office/drawing/2014/main" id="{45E73599-6ACF-E905-BFB3-ECD5364B023D}"/>
              </a:ext>
            </a:extLst>
          </p:cNvPr>
          <p:cNvSpPr/>
          <p:nvPr/>
        </p:nvSpPr>
        <p:spPr>
          <a:xfrm>
            <a:off x="8840187" y="3153292"/>
            <a:ext cx="760156" cy="371671"/>
          </a:xfrm>
          <a:prstGeom prst="rightArrow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0" name="Arrow: Right 1039">
            <a:extLst>
              <a:ext uri="{FF2B5EF4-FFF2-40B4-BE49-F238E27FC236}">
                <a16:creationId xmlns:a16="http://schemas.microsoft.com/office/drawing/2014/main" id="{FF086FF2-5014-C26B-6AE6-7B9B5A709710}"/>
              </a:ext>
            </a:extLst>
          </p:cNvPr>
          <p:cNvSpPr/>
          <p:nvPr/>
        </p:nvSpPr>
        <p:spPr>
          <a:xfrm>
            <a:off x="3942556" y="3006459"/>
            <a:ext cx="907694" cy="336568"/>
          </a:xfrm>
          <a:prstGeom prst="rightArrow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3" name="Arrow: Right 1042">
            <a:extLst>
              <a:ext uri="{FF2B5EF4-FFF2-40B4-BE49-F238E27FC236}">
                <a16:creationId xmlns:a16="http://schemas.microsoft.com/office/drawing/2014/main" id="{C1335E7F-C684-A3B4-EBB1-59902333CA04}"/>
              </a:ext>
            </a:extLst>
          </p:cNvPr>
          <p:cNvSpPr/>
          <p:nvPr/>
        </p:nvSpPr>
        <p:spPr>
          <a:xfrm>
            <a:off x="844323" y="3123169"/>
            <a:ext cx="923059" cy="348618"/>
          </a:xfrm>
          <a:prstGeom prst="rightArrow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055" name="Group 1054">
            <a:extLst>
              <a:ext uri="{FF2B5EF4-FFF2-40B4-BE49-F238E27FC236}">
                <a16:creationId xmlns:a16="http://schemas.microsoft.com/office/drawing/2014/main" id="{281BF782-0B81-FA95-5764-75478D75C652}"/>
              </a:ext>
            </a:extLst>
          </p:cNvPr>
          <p:cNvGrpSpPr/>
          <p:nvPr/>
        </p:nvGrpSpPr>
        <p:grpSpPr>
          <a:xfrm>
            <a:off x="12124798" y="4425482"/>
            <a:ext cx="636104" cy="298174"/>
            <a:chOff x="2117035" y="2415209"/>
            <a:chExt cx="636104" cy="298174"/>
          </a:xfrm>
        </p:grpSpPr>
        <p:sp>
          <p:nvSpPr>
            <p:cNvPr id="1056" name="Oval 1055">
              <a:extLst>
                <a:ext uri="{FF2B5EF4-FFF2-40B4-BE49-F238E27FC236}">
                  <a16:creationId xmlns:a16="http://schemas.microsoft.com/office/drawing/2014/main" id="{1B54E3D1-9016-A167-C773-83D08F63B6D4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060" name="Oval 1059">
              <a:extLst>
                <a:ext uri="{FF2B5EF4-FFF2-40B4-BE49-F238E27FC236}">
                  <a16:creationId xmlns:a16="http://schemas.microsoft.com/office/drawing/2014/main" id="{07288E2E-D7A0-D60D-DDA9-822B8DD0B46F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061" name="Group 1060">
            <a:extLst>
              <a:ext uri="{FF2B5EF4-FFF2-40B4-BE49-F238E27FC236}">
                <a16:creationId xmlns:a16="http://schemas.microsoft.com/office/drawing/2014/main" id="{BC56E4AC-737F-484D-7F5A-0FA26E07A4B1}"/>
              </a:ext>
            </a:extLst>
          </p:cNvPr>
          <p:cNvGrpSpPr/>
          <p:nvPr/>
        </p:nvGrpSpPr>
        <p:grpSpPr>
          <a:xfrm>
            <a:off x="11598926" y="4425481"/>
            <a:ext cx="636104" cy="298174"/>
            <a:chOff x="2117035" y="2415209"/>
            <a:chExt cx="636104" cy="298174"/>
          </a:xfrm>
        </p:grpSpPr>
        <p:sp>
          <p:nvSpPr>
            <p:cNvPr id="1062" name="Oval 1061">
              <a:extLst>
                <a:ext uri="{FF2B5EF4-FFF2-40B4-BE49-F238E27FC236}">
                  <a16:creationId xmlns:a16="http://schemas.microsoft.com/office/drawing/2014/main" id="{94785643-8273-1665-5DE1-602274F5F949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063" name="Oval 1062">
              <a:extLst>
                <a:ext uri="{FF2B5EF4-FFF2-40B4-BE49-F238E27FC236}">
                  <a16:creationId xmlns:a16="http://schemas.microsoft.com/office/drawing/2014/main" id="{B2498A72-F792-CA23-0FFB-91DA398196D7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064" name="Group 1063">
            <a:extLst>
              <a:ext uri="{FF2B5EF4-FFF2-40B4-BE49-F238E27FC236}">
                <a16:creationId xmlns:a16="http://schemas.microsoft.com/office/drawing/2014/main" id="{B87A9817-F10C-43E9-51F2-54540D8EFC8B}"/>
              </a:ext>
            </a:extLst>
          </p:cNvPr>
          <p:cNvGrpSpPr/>
          <p:nvPr/>
        </p:nvGrpSpPr>
        <p:grpSpPr>
          <a:xfrm>
            <a:off x="11086490" y="4425483"/>
            <a:ext cx="636104" cy="298174"/>
            <a:chOff x="2117035" y="2415209"/>
            <a:chExt cx="636104" cy="298174"/>
          </a:xfrm>
        </p:grpSpPr>
        <p:sp>
          <p:nvSpPr>
            <p:cNvPr id="1065" name="Oval 1064">
              <a:extLst>
                <a:ext uri="{FF2B5EF4-FFF2-40B4-BE49-F238E27FC236}">
                  <a16:creationId xmlns:a16="http://schemas.microsoft.com/office/drawing/2014/main" id="{A79D4533-A7F4-137A-0FE1-85F50B82AAB4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066" name="Oval 1065">
              <a:extLst>
                <a:ext uri="{FF2B5EF4-FFF2-40B4-BE49-F238E27FC236}">
                  <a16:creationId xmlns:a16="http://schemas.microsoft.com/office/drawing/2014/main" id="{20603935-13D4-9D03-1752-9EF374B1AC6B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067" name="Group 1066">
            <a:extLst>
              <a:ext uri="{FF2B5EF4-FFF2-40B4-BE49-F238E27FC236}">
                <a16:creationId xmlns:a16="http://schemas.microsoft.com/office/drawing/2014/main" id="{5336D11C-B23D-6A2D-1763-45B68058AD26}"/>
              </a:ext>
            </a:extLst>
          </p:cNvPr>
          <p:cNvGrpSpPr/>
          <p:nvPr/>
        </p:nvGrpSpPr>
        <p:grpSpPr>
          <a:xfrm>
            <a:off x="10550568" y="4425482"/>
            <a:ext cx="636104" cy="298174"/>
            <a:chOff x="2117035" y="2415209"/>
            <a:chExt cx="636104" cy="298174"/>
          </a:xfrm>
        </p:grpSpPr>
        <p:sp>
          <p:nvSpPr>
            <p:cNvPr id="1072" name="Oval 1071">
              <a:extLst>
                <a:ext uri="{FF2B5EF4-FFF2-40B4-BE49-F238E27FC236}">
                  <a16:creationId xmlns:a16="http://schemas.microsoft.com/office/drawing/2014/main" id="{6A900319-C013-324C-DD9F-E2B814EBD4B2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073" name="Oval 1072">
              <a:extLst>
                <a:ext uri="{FF2B5EF4-FFF2-40B4-BE49-F238E27FC236}">
                  <a16:creationId xmlns:a16="http://schemas.microsoft.com/office/drawing/2014/main" id="{4A35972C-33DC-8218-AF8F-00A8F8507144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074" name="Group 1073">
            <a:extLst>
              <a:ext uri="{FF2B5EF4-FFF2-40B4-BE49-F238E27FC236}">
                <a16:creationId xmlns:a16="http://schemas.microsoft.com/office/drawing/2014/main" id="{5381325C-7828-17BE-5F0C-8A5BE867C17B}"/>
              </a:ext>
            </a:extLst>
          </p:cNvPr>
          <p:cNvGrpSpPr/>
          <p:nvPr/>
        </p:nvGrpSpPr>
        <p:grpSpPr>
          <a:xfrm>
            <a:off x="1096542" y="4436059"/>
            <a:ext cx="636104" cy="298174"/>
            <a:chOff x="2117035" y="2415209"/>
            <a:chExt cx="636104" cy="298174"/>
          </a:xfrm>
        </p:grpSpPr>
        <p:sp>
          <p:nvSpPr>
            <p:cNvPr id="1075" name="Oval 1074">
              <a:extLst>
                <a:ext uri="{FF2B5EF4-FFF2-40B4-BE49-F238E27FC236}">
                  <a16:creationId xmlns:a16="http://schemas.microsoft.com/office/drawing/2014/main" id="{4BE91C02-8BCC-A1C9-6798-C3E9430871B7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077" name="Oval 1076">
              <a:extLst>
                <a:ext uri="{FF2B5EF4-FFF2-40B4-BE49-F238E27FC236}">
                  <a16:creationId xmlns:a16="http://schemas.microsoft.com/office/drawing/2014/main" id="{6BA82D5D-6EF8-A944-565B-34C4C9B0BBF1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078" name="Group 1077">
            <a:extLst>
              <a:ext uri="{FF2B5EF4-FFF2-40B4-BE49-F238E27FC236}">
                <a16:creationId xmlns:a16="http://schemas.microsoft.com/office/drawing/2014/main" id="{654301F2-69FD-BDAE-010E-7C83E87CE091}"/>
              </a:ext>
            </a:extLst>
          </p:cNvPr>
          <p:cNvGrpSpPr/>
          <p:nvPr/>
        </p:nvGrpSpPr>
        <p:grpSpPr>
          <a:xfrm>
            <a:off x="570670" y="4436058"/>
            <a:ext cx="636104" cy="298174"/>
            <a:chOff x="2117035" y="2415209"/>
            <a:chExt cx="636104" cy="298174"/>
          </a:xfrm>
        </p:grpSpPr>
        <p:sp>
          <p:nvSpPr>
            <p:cNvPr id="1079" name="Oval 1078">
              <a:extLst>
                <a:ext uri="{FF2B5EF4-FFF2-40B4-BE49-F238E27FC236}">
                  <a16:creationId xmlns:a16="http://schemas.microsoft.com/office/drawing/2014/main" id="{FCE76112-7C0A-C984-A9C1-409AEDF65897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080" name="Oval 1079">
              <a:extLst>
                <a:ext uri="{FF2B5EF4-FFF2-40B4-BE49-F238E27FC236}">
                  <a16:creationId xmlns:a16="http://schemas.microsoft.com/office/drawing/2014/main" id="{FB15C1FD-150C-E55A-F63C-5D3C8CD1B0A0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081" name="Group 1080">
            <a:extLst>
              <a:ext uri="{FF2B5EF4-FFF2-40B4-BE49-F238E27FC236}">
                <a16:creationId xmlns:a16="http://schemas.microsoft.com/office/drawing/2014/main" id="{DBBAC739-89B5-D3B4-6F62-C5FE9C5CA470}"/>
              </a:ext>
            </a:extLst>
          </p:cNvPr>
          <p:cNvGrpSpPr/>
          <p:nvPr/>
        </p:nvGrpSpPr>
        <p:grpSpPr>
          <a:xfrm>
            <a:off x="58234" y="4436060"/>
            <a:ext cx="636104" cy="298174"/>
            <a:chOff x="2117035" y="2415209"/>
            <a:chExt cx="636104" cy="298174"/>
          </a:xfrm>
        </p:grpSpPr>
        <p:sp>
          <p:nvSpPr>
            <p:cNvPr id="1082" name="Oval 1081">
              <a:extLst>
                <a:ext uri="{FF2B5EF4-FFF2-40B4-BE49-F238E27FC236}">
                  <a16:creationId xmlns:a16="http://schemas.microsoft.com/office/drawing/2014/main" id="{3827F3C8-3395-EF58-DE44-9E904D05AA91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083" name="Oval 1082">
              <a:extLst>
                <a:ext uri="{FF2B5EF4-FFF2-40B4-BE49-F238E27FC236}">
                  <a16:creationId xmlns:a16="http://schemas.microsoft.com/office/drawing/2014/main" id="{408F93F4-40D1-468E-73F1-4728AA722F21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084" name="Group 1083">
            <a:extLst>
              <a:ext uri="{FF2B5EF4-FFF2-40B4-BE49-F238E27FC236}">
                <a16:creationId xmlns:a16="http://schemas.microsoft.com/office/drawing/2014/main" id="{1693844C-6958-B93A-E92F-E356275F247B}"/>
              </a:ext>
            </a:extLst>
          </p:cNvPr>
          <p:cNvGrpSpPr/>
          <p:nvPr/>
        </p:nvGrpSpPr>
        <p:grpSpPr>
          <a:xfrm>
            <a:off x="-477688" y="4436059"/>
            <a:ext cx="636104" cy="298174"/>
            <a:chOff x="2117035" y="2415209"/>
            <a:chExt cx="636104" cy="298174"/>
          </a:xfrm>
        </p:grpSpPr>
        <p:sp>
          <p:nvSpPr>
            <p:cNvPr id="1086" name="Oval 1085">
              <a:extLst>
                <a:ext uri="{FF2B5EF4-FFF2-40B4-BE49-F238E27FC236}">
                  <a16:creationId xmlns:a16="http://schemas.microsoft.com/office/drawing/2014/main" id="{EB156ABD-0907-7839-AFF7-3C97FE7B719D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088" name="Oval 1087">
              <a:extLst>
                <a:ext uri="{FF2B5EF4-FFF2-40B4-BE49-F238E27FC236}">
                  <a16:creationId xmlns:a16="http://schemas.microsoft.com/office/drawing/2014/main" id="{DC1BF85E-18CE-C482-B973-9AC3F0A5326E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089" name="Group 1088">
            <a:extLst>
              <a:ext uri="{FF2B5EF4-FFF2-40B4-BE49-F238E27FC236}">
                <a16:creationId xmlns:a16="http://schemas.microsoft.com/office/drawing/2014/main" id="{A45110DA-8879-5A8A-C028-995957B27FFE}"/>
              </a:ext>
            </a:extLst>
          </p:cNvPr>
          <p:cNvGrpSpPr/>
          <p:nvPr/>
        </p:nvGrpSpPr>
        <p:grpSpPr>
          <a:xfrm>
            <a:off x="1091694" y="1840639"/>
            <a:ext cx="636104" cy="298174"/>
            <a:chOff x="2117035" y="2415209"/>
            <a:chExt cx="636104" cy="298174"/>
          </a:xfrm>
        </p:grpSpPr>
        <p:sp>
          <p:nvSpPr>
            <p:cNvPr id="1090" name="Oval 1089">
              <a:extLst>
                <a:ext uri="{FF2B5EF4-FFF2-40B4-BE49-F238E27FC236}">
                  <a16:creationId xmlns:a16="http://schemas.microsoft.com/office/drawing/2014/main" id="{04EAEB45-AEF9-781E-5A6A-35BCC90452E5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091" name="Oval 1090">
              <a:extLst>
                <a:ext uri="{FF2B5EF4-FFF2-40B4-BE49-F238E27FC236}">
                  <a16:creationId xmlns:a16="http://schemas.microsoft.com/office/drawing/2014/main" id="{46FDA421-600C-0E7C-EF94-3AF14062DBA4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092" name="Group 1091">
            <a:extLst>
              <a:ext uri="{FF2B5EF4-FFF2-40B4-BE49-F238E27FC236}">
                <a16:creationId xmlns:a16="http://schemas.microsoft.com/office/drawing/2014/main" id="{66CFC989-953A-FB0D-2401-5659D450E598}"/>
              </a:ext>
            </a:extLst>
          </p:cNvPr>
          <p:cNvGrpSpPr/>
          <p:nvPr/>
        </p:nvGrpSpPr>
        <p:grpSpPr>
          <a:xfrm>
            <a:off x="565822" y="1840638"/>
            <a:ext cx="636104" cy="298174"/>
            <a:chOff x="2117035" y="2415209"/>
            <a:chExt cx="636104" cy="298174"/>
          </a:xfrm>
        </p:grpSpPr>
        <p:sp>
          <p:nvSpPr>
            <p:cNvPr id="1093" name="Oval 1092">
              <a:extLst>
                <a:ext uri="{FF2B5EF4-FFF2-40B4-BE49-F238E27FC236}">
                  <a16:creationId xmlns:a16="http://schemas.microsoft.com/office/drawing/2014/main" id="{66E77073-FF7C-EFD3-FBD8-735BC0492856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094" name="Oval 1093">
              <a:extLst>
                <a:ext uri="{FF2B5EF4-FFF2-40B4-BE49-F238E27FC236}">
                  <a16:creationId xmlns:a16="http://schemas.microsoft.com/office/drawing/2014/main" id="{ED707414-0355-C68D-A61F-6D88C7BC7C84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095" name="Group 1094">
            <a:extLst>
              <a:ext uri="{FF2B5EF4-FFF2-40B4-BE49-F238E27FC236}">
                <a16:creationId xmlns:a16="http://schemas.microsoft.com/office/drawing/2014/main" id="{AC2FAE56-5295-9655-E237-166825B29798}"/>
              </a:ext>
            </a:extLst>
          </p:cNvPr>
          <p:cNvGrpSpPr/>
          <p:nvPr/>
        </p:nvGrpSpPr>
        <p:grpSpPr>
          <a:xfrm>
            <a:off x="53386" y="1840640"/>
            <a:ext cx="636104" cy="298174"/>
            <a:chOff x="2117035" y="2415209"/>
            <a:chExt cx="636104" cy="298174"/>
          </a:xfrm>
        </p:grpSpPr>
        <p:sp>
          <p:nvSpPr>
            <p:cNvPr id="1096" name="Oval 1095">
              <a:extLst>
                <a:ext uri="{FF2B5EF4-FFF2-40B4-BE49-F238E27FC236}">
                  <a16:creationId xmlns:a16="http://schemas.microsoft.com/office/drawing/2014/main" id="{5248A1DA-561F-359C-1C34-364FDDE3A8DA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097" name="Oval 1096">
              <a:extLst>
                <a:ext uri="{FF2B5EF4-FFF2-40B4-BE49-F238E27FC236}">
                  <a16:creationId xmlns:a16="http://schemas.microsoft.com/office/drawing/2014/main" id="{94F5308E-CD66-5870-0F23-B247D79004A6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098" name="Group 1097">
            <a:extLst>
              <a:ext uri="{FF2B5EF4-FFF2-40B4-BE49-F238E27FC236}">
                <a16:creationId xmlns:a16="http://schemas.microsoft.com/office/drawing/2014/main" id="{207E37DA-9720-5EE4-1EF1-BD8632F7696C}"/>
              </a:ext>
            </a:extLst>
          </p:cNvPr>
          <p:cNvGrpSpPr/>
          <p:nvPr/>
        </p:nvGrpSpPr>
        <p:grpSpPr>
          <a:xfrm>
            <a:off x="-482536" y="1840639"/>
            <a:ext cx="636104" cy="298174"/>
            <a:chOff x="2117035" y="2415209"/>
            <a:chExt cx="636104" cy="298174"/>
          </a:xfrm>
        </p:grpSpPr>
        <p:sp>
          <p:nvSpPr>
            <p:cNvPr id="1099" name="Oval 1098">
              <a:extLst>
                <a:ext uri="{FF2B5EF4-FFF2-40B4-BE49-F238E27FC236}">
                  <a16:creationId xmlns:a16="http://schemas.microsoft.com/office/drawing/2014/main" id="{99484073-D6AE-3861-8C1B-822CA8DC1920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100" name="Oval 1099">
              <a:extLst>
                <a:ext uri="{FF2B5EF4-FFF2-40B4-BE49-F238E27FC236}">
                  <a16:creationId xmlns:a16="http://schemas.microsoft.com/office/drawing/2014/main" id="{338D26CB-07C9-3EC9-86B0-9946391C1453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101" name="Group 1100">
            <a:extLst>
              <a:ext uri="{FF2B5EF4-FFF2-40B4-BE49-F238E27FC236}">
                <a16:creationId xmlns:a16="http://schemas.microsoft.com/office/drawing/2014/main" id="{1C8CC042-338F-1F45-1470-EDA660F80A25}"/>
              </a:ext>
            </a:extLst>
          </p:cNvPr>
          <p:cNvGrpSpPr/>
          <p:nvPr/>
        </p:nvGrpSpPr>
        <p:grpSpPr>
          <a:xfrm>
            <a:off x="12163072" y="1852019"/>
            <a:ext cx="636104" cy="298174"/>
            <a:chOff x="2117035" y="2415209"/>
            <a:chExt cx="636104" cy="298174"/>
          </a:xfrm>
        </p:grpSpPr>
        <p:sp>
          <p:nvSpPr>
            <p:cNvPr id="1102" name="Oval 1101">
              <a:extLst>
                <a:ext uri="{FF2B5EF4-FFF2-40B4-BE49-F238E27FC236}">
                  <a16:creationId xmlns:a16="http://schemas.microsoft.com/office/drawing/2014/main" id="{9103BAC3-55D8-8167-9EB8-7FC5FA9AF015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103" name="Oval 1102">
              <a:extLst>
                <a:ext uri="{FF2B5EF4-FFF2-40B4-BE49-F238E27FC236}">
                  <a16:creationId xmlns:a16="http://schemas.microsoft.com/office/drawing/2014/main" id="{87490521-5D4B-FAD1-6A27-520E280374FD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104" name="Group 1103">
            <a:extLst>
              <a:ext uri="{FF2B5EF4-FFF2-40B4-BE49-F238E27FC236}">
                <a16:creationId xmlns:a16="http://schemas.microsoft.com/office/drawing/2014/main" id="{FAFE7147-6477-ADFF-379B-1E9A6A680D70}"/>
              </a:ext>
            </a:extLst>
          </p:cNvPr>
          <p:cNvGrpSpPr/>
          <p:nvPr/>
        </p:nvGrpSpPr>
        <p:grpSpPr>
          <a:xfrm>
            <a:off x="11637200" y="1852018"/>
            <a:ext cx="636104" cy="298174"/>
            <a:chOff x="2117035" y="2415209"/>
            <a:chExt cx="636104" cy="298174"/>
          </a:xfrm>
        </p:grpSpPr>
        <p:sp>
          <p:nvSpPr>
            <p:cNvPr id="1105" name="Oval 1104">
              <a:extLst>
                <a:ext uri="{FF2B5EF4-FFF2-40B4-BE49-F238E27FC236}">
                  <a16:creationId xmlns:a16="http://schemas.microsoft.com/office/drawing/2014/main" id="{44574DA5-7D62-D4BF-76F7-1CAEB00EB9FB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106" name="Oval 1105">
              <a:extLst>
                <a:ext uri="{FF2B5EF4-FFF2-40B4-BE49-F238E27FC236}">
                  <a16:creationId xmlns:a16="http://schemas.microsoft.com/office/drawing/2014/main" id="{8E554AB6-4851-92E2-1459-A988B94E83EC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107" name="Group 1106">
            <a:extLst>
              <a:ext uri="{FF2B5EF4-FFF2-40B4-BE49-F238E27FC236}">
                <a16:creationId xmlns:a16="http://schemas.microsoft.com/office/drawing/2014/main" id="{F4F603D5-5807-6466-7068-831DF62F55A5}"/>
              </a:ext>
            </a:extLst>
          </p:cNvPr>
          <p:cNvGrpSpPr/>
          <p:nvPr/>
        </p:nvGrpSpPr>
        <p:grpSpPr>
          <a:xfrm>
            <a:off x="11124764" y="1852020"/>
            <a:ext cx="636104" cy="298174"/>
            <a:chOff x="2117035" y="2415209"/>
            <a:chExt cx="636104" cy="298174"/>
          </a:xfrm>
        </p:grpSpPr>
        <p:sp>
          <p:nvSpPr>
            <p:cNvPr id="1108" name="Oval 1107">
              <a:extLst>
                <a:ext uri="{FF2B5EF4-FFF2-40B4-BE49-F238E27FC236}">
                  <a16:creationId xmlns:a16="http://schemas.microsoft.com/office/drawing/2014/main" id="{D9393194-303C-02F7-1857-9CA7C8ABEA5A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109" name="Oval 1108">
              <a:extLst>
                <a:ext uri="{FF2B5EF4-FFF2-40B4-BE49-F238E27FC236}">
                  <a16:creationId xmlns:a16="http://schemas.microsoft.com/office/drawing/2014/main" id="{6583E54D-EA80-0564-3927-A82BBBB7607D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110" name="Group 1109">
            <a:extLst>
              <a:ext uri="{FF2B5EF4-FFF2-40B4-BE49-F238E27FC236}">
                <a16:creationId xmlns:a16="http://schemas.microsoft.com/office/drawing/2014/main" id="{9483D5D6-B751-32E6-B968-F5D8A62C22EC}"/>
              </a:ext>
            </a:extLst>
          </p:cNvPr>
          <p:cNvGrpSpPr/>
          <p:nvPr/>
        </p:nvGrpSpPr>
        <p:grpSpPr>
          <a:xfrm>
            <a:off x="10588842" y="1852019"/>
            <a:ext cx="636104" cy="298174"/>
            <a:chOff x="2117035" y="2415209"/>
            <a:chExt cx="636104" cy="298174"/>
          </a:xfrm>
        </p:grpSpPr>
        <p:sp>
          <p:nvSpPr>
            <p:cNvPr id="1111" name="Oval 1110">
              <a:extLst>
                <a:ext uri="{FF2B5EF4-FFF2-40B4-BE49-F238E27FC236}">
                  <a16:creationId xmlns:a16="http://schemas.microsoft.com/office/drawing/2014/main" id="{370A2255-DBD4-9AE2-7451-D8F6AA593D6B}"/>
                </a:ext>
              </a:extLst>
            </p:cNvPr>
            <p:cNvSpPr/>
            <p:nvPr/>
          </p:nvSpPr>
          <p:spPr>
            <a:xfrm>
              <a:off x="2117035" y="2415209"/>
              <a:ext cx="636104" cy="298174"/>
            </a:xfrm>
            <a:prstGeom prst="ellipse">
              <a:avLst/>
            </a:prstGeom>
            <a:solidFill>
              <a:srgbClr val="FF88F7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112" name="Oval 1111">
              <a:extLst>
                <a:ext uri="{FF2B5EF4-FFF2-40B4-BE49-F238E27FC236}">
                  <a16:creationId xmlns:a16="http://schemas.microsoft.com/office/drawing/2014/main" id="{9685EC5F-5E01-178A-9AC8-F2FB48A787C6}"/>
                </a:ext>
              </a:extLst>
            </p:cNvPr>
            <p:cNvSpPr/>
            <p:nvPr/>
          </p:nvSpPr>
          <p:spPr>
            <a:xfrm>
              <a:off x="2554356" y="2509630"/>
              <a:ext cx="119270" cy="1093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GB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054" name="Group 1053">
            <a:extLst>
              <a:ext uri="{FF2B5EF4-FFF2-40B4-BE49-F238E27FC236}">
                <a16:creationId xmlns:a16="http://schemas.microsoft.com/office/drawing/2014/main" id="{E09B2FA7-5615-2F3E-190F-1A461DBC4523}"/>
              </a:ext>
            </a:extLst>
          </p:cNvPr>
          <p:cNvGrpSpPr/>
          <p:nvPr/>
        </p:nvGrpSpPr>
        <p:grpSpPr>
          <a:xfrm>
            <a:off x="213039" y="0"/>
            <a:ext cx="3456661" cy="2376750"/>
            <a:chOff x="102351" y="143090"/>
            <a:chExt cx="3456661" cy="2786137"/>
          </a:xfrm>
        </p:grpSpPr>
        <p:sp>
          <p:nvSpPr>
            <p:cNvPr id="1045" name="Rectangle: Rounded Corners 1044">
              <a:extLst>
                <a:ext uri="{FF2B5EF4-FFF2-40B4-BE49-F238E27FC236}">
                  <a16:creationId xmlns:a16="http://schemas.microsoft.com/office/drawing/2014/main" id="{4BCFCDC2-5913-792A-A817-8520663D2E3C}"/>
                </a:ext>
              </a:extLst>
            </p:cNvPr>
            <p:cNvSpPr/>
            <p:nvPr/>
          </p:nvSpPr>
          <p:spPr>
            <a:xfrm>
              <a:off x="102351" y="177233"/>
              <a:ext cx="3395698" cy="1256382"/>
            </a:xfrm>
            <a:prstGeom prst="roundRect">
              <a:avLst>
                <a:gd name="adj" fmla="val 9012"/>
              </a:avLst>
            </a:prstGeom>
            <a:solidFill>
              <a:sysClr val="window" lastClr="FFFFFF"/>
            </a:solidFill>
            <a:ln w="571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defTabSz="914400">
                <a:defRPr/>
              </a:pPr>
              <a:endParaRPr lang="en-GB" sz="2000" kern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046" name="TextBox 1045">
              <a:extLst>
                <a:ext uri="{FF2B5EF4-FFF2-40B4-BE49-F238E27FC236}">
                  <a16:creationId xmlns:a16="http://schemas.microsoft.com/office/drawing/2014/main" id="{B1C939CB-6AAD-CB39-0942-E76EA9C062DC}"/>
                </a:ext>
              </a:extLst>
            </p:cNvPr>
            <p:cNvSpPr txBox="1"/>
            <p:nvPr/>
          </p:nvSpPr>
          <p:spPr>
            <a:xfrm>
              <a:off x="114461" y="143090"/>
              <a:ext cx="3444551" cy="90800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GB" b="1" dirty="0"/>
                <a:t>1:  HIV enters the body</a:t>
              </a:r>
              <a:r>
                <a:rPr lang="en-GB" dirty="0"/>
                <a:t>, usually through infected blood or bodily fluids.</a:t>
              </a:r>
              <a:endParaRPr lang="en-US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76" name="Straight Arrow Connector 1075">
              <a:extLst>
                <a:ext uri="{FF2B5EF4-FFF2-40B4-BE49-F238E27FC236}">
                  <a16:creationId xmlns:a16="http://schemas.microsoft.com/office/drawing/2014/main" id="{6676E205-42AC-2488-085A-873DAB24980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45324" y="1397693"/>
              <a:ext cx="748597" cy="1531534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5" name="Group 1114">
            <a:extLst>
              <a:ext uri="{FF2B5EF4-FFF2-40B4-BE49-F238E27FC236}">
                <a16:creationId xmlns:a16="http://schemas.microsoft.com/office/drawing/2014/main" id="{73F327A7-C942-1FD3-1473-666B83D0E6CA}"/>
              </a:ext>
            </a:extLst>
          </p:cNvPr>
          <p:cNvGrpSpPr/>
          <p:nvPr/>
        </p:nvGrpSpPr>
        <p:grpSpPr>
          <a:xfrm>
            <a:off x="4593055" y="703842"/>
            <a:ext cx="3453791" cy="1846004"/>
            <a:chOff x="102351" y="177233"/>
            <a:chExt cx="3453791" cy="1846004"/>
          </a:xfrm>
        </p:grpSpPr>
        <p:sp>
          <p:nvSpPr>
            <p:cNvPr id="1116" name="Rectangle: Rounded Corners 1115">
              <a:extLst>
                <a:ext uri="{FF2B5EF4-FFF2-40B4-BE49-F238E27FC236}">
                  <a16:creationId xmlns:a16="http://schemas.microsoft.com/office/drawing/2014/main" id="{3755AC71-6900-F339-3052-4F7E448329AF}"/>
                </a:ext>
              </a:extLst>
            </p:cNvPr>
            <p:cNvSpPr/>
            <p:nvPr/>
          </p:nvSpPr>
          <p:spPr>
            <a:xfrm>
              <a:off x="102351" y="177233"/>
              <a:ext cx="3395698" cy="1256382"/>
            </a:xfrm>
            <a:prstGeom prst="roundRect">
              <a:avLst>
                <a:gd name="adj" fmla="val 9012"/>
              </a:avLst>
            </a:prstGeom>
            <a:solidFill>
              <a:sysClr val="window" lastClr="FFFFFF"/>
            </a:solidFill>
            <a:ln w="571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defTabSz="914400">
                <a:defRPr/>
              </a:pPr>
              <a:endParaRPr lang="en-GB" sz="2000" kern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117" name="TextBox 1116">
              <a:extLst>
                <a:ext uri="{FF2B5EF4-FFF2-40B4-BE49-F238E27FC236}">
                  <a16:creationId xmlns:a16="http://schemas.microsoft.com/office/drawing/2014/main" id="{BE23D85D-ADB5-0713-A31F-EF63C18BD677}"/>
                </a:ext>
              </a:extLst>
            </p:cNvPr>
            <p:cNvSpPr txBox="1"/>
            <p:nvPr/>
          </p:nvSpPr>
          <p:spPr>
            <a:xfrm>
              <a:off x="111591" y="188901"/>
              <a:ext cx="3444551" cy="120879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GB" sz="1600" b="1" dirty="0"/>
                <a:t>3: HIV enters the T cells and uses them to make copies of itself</a:t>
              </a:r>
              <a:r>
                <a:rPr lang="en-GB" sz="1600" dirty="0"/>
                <a:t>, damaging or destroying the cells in the process.</a:t>
              </a:r>
              <a:endParaRPr lang="en-US" sz="16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18" name="Straight Arrow Connector 1117">
              <a:extLst>
                <a:ext uri="{FF2B5EF4-FFF2-40B4-BE49-F238E27FC236}">
                  <a16:creationId xmlns:a16="http://schemas.microsoft.com/office/drawing/2014/main" id="{1440902D-0883-3945-B899-458496D57B8E}"/>
                </a:ext>
              </a:extLst>
            </p:cNvPr>
            <p:cNvCxnSpPr>
              <a:cxnSpLocks/>
            </p:cNvCxnSpPr>
            <p:nvPr/>
          </p:nvCxnSpPr>
          <p:spPr>
            <a:xfrm>
              <a:off x="1232506" y="1451738"/>
              <a:ext cx="0" cy="571499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9" name="Group 1118">
            <a:extLst>
              <a:ext uri="{FF2B5EF4-FFF2-40B4-BE49-F238E27FC236}">
                <a16:creationId xmlns:a16="http://schemas.microsoft.com/office/drawing/2014/main" id="{3AB72846-65E2-328B-02C3-268B1CC8F348}"/>
              </a:ext>
            </a:extLst>
          </p:cNvPr>
          <p:cNvGrpSpPr/>
          <p:nvPr/>
        </p:nvGrpSpPr>
        <p:grpSpPr>
          <a:xfrm>
            <a:off x="5765788" y="3873861"/>
            <a:ext cx="4852170" cy="1735910"/>
            <a:chOff x="652008" y="4187842"/>
            <a:chExt cx="4018203" cy="2344015"/>
          </a:xfrm>
        </p:grpSpPr>
        <p:cxnSp>
          <p:nvCxnSpPr>
            <p:cNvPr id="1120" name="Straight Arrow Connector 1119">
              <a:extLst>
                <a:ext uri="{FF2B5EF4-FFF2-40B4-BE49-F238E27FC236}">
                  <a16:creationId xmlns:a16="http://schemas.microsoft.com/office/drawing/2014/main" id="{2C3FE5A5-14D9-C4EB-C893-2B13E82D8F6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64882" y="4187842"/>
              <a:ext cx="0" cy="1400836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21" name="Rectangle: Rounded Corners 1120">
              <a:extLst>
                <a:ext uri="{FF2B5EF4-FFF2-40B4-BE49-F238E27FC236}">
                  <a16:creationId xmlns:a16="http://schemas.microsoft.com/office/drawing/2014/main" id="{94A19F16-92EC-F698-1B2C-195E4FDA0E04}"/>
                </a:ext>
              </a:extLst>
            </p:cNvPr>
            <p:cNvSpPr/>
            <p:nvPr/>
          </p:nvSpPr>
          <p:spPr>
            <a:xfrm>
              <a:off x="665175" y="5555792"/>
              <a:ext cx="4005036" cy="976065"/>
            </a:xfrm>
            <a:prstGeom prst="roundRect">
              <a:avLst>
                <a:gd name="adj" fmla="val 9012"/>
              </a:avLst>
            </a:prstGeom>
            <a:solidFill>
              <a:sysClr val="window" lastClr="FFFFFF"/>
            </a:solidFill>
            <a:ln w="571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defTabSz="914400">
                <a:defRPr/>
              </a:pPr>
              <a:endParaRPr lang="en-GB" sz="2000" kern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122" name="TextBox 1121">
              <a:extLst>
                <a:ext uri="{FF2B5EF4-FFF2-40B4-BE49-F238E27FC236}">
                  <a16:creationId xmlns:a16="http://schemas.microsoft.com/office/drawing/2014/main" id="{13162A4B-85BC-198C-BC3F-20506F6B91C2}"/>
                </a:ext>
              </a:extLst>
            </p:cNvPr>
            <p:cNvSpPr txBox="1"/>
            <p:nvPr/>
          </p:nvSpPr>
          <p:spPr>
            <a:xfrm>
              <a:off x="652008" y="5548220"/>
              <a:ext cx="4005036" cy="53041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GB" sz="1600" b="1" dirty="0"/>
                <a:t>4:  The number of T cells gradually decreases</a:t>
              </a:r>
              <a:r>
                <a:rPr lang="en-GB" sz="1600" dirty="0"/>
                <a:t>, weakening the immune system over time.</a:t>
              </a:r>
              <a:endParaRPr lang="en-US" sz="16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23" name="Group 1122">
            <a:extLst>
              <a:ext uri="{FF2B5EF4-FFF2-40B4-BE49-F238E27FC236}">
                <a16:creationId xmlns:a16="http://schemas.microsoft.com/office/drawing/2014/main" id="{2BC80BDA-38F9-ADE8-0F2B-0CA02541F769}"/>
              </a:ext>
            </a:extLst>
          </p:cNvPr>
          <p:cNvGrpSpPr/>
          <p:nvPr/>
        </p:nvGrpSpPr>
        <p:grpSpPr>
          <a:xfrm>
            <a:off x="8396499" y="767055"/>
            <a:ext cx="3773381" cy="2499259"/>
            <a:chOff x="102351" y="177233"/>
            <a:chExt cx="3453791" cy="3080196"/>
          </a:xfrm>
        </p:grpSpPr>
        <p:sp>
          <p:nvSpPr>
            <p:cNvPr id="1124" name="Rectangle: Rounded Corners 1123">
              <a:extLst>
                <a:ext uri="{FF2B5EF4-FFF2-40B4-BE49-F238E27FC236}">
                  <a16:creationId xmlns:a16="http://schemas.microsoft.com/office/drawing/2014/main" id="{D845296F-9C8F-5D2E-20DB-7D2E48411128}"/>
                </a:ext>
              </a:extLst>
            </p:cNvPr>
            <p:cNvSpPr/>
            <p:nvPr/>
          </p:nvSpPr>
          <p:spPr>
            <a:xfrm>
              <a:off x="102351" y="177233"/>
              <a:ext cx="3395698" cy="1256382"/>
            </a:xfrm>
            <a:prstGeom prst="roundRect">
              <a:avLst>
                <a:gd name="adj" fmla="val 9012"/>
              </a:avLst>
            </a:prstGeom>
            <a:solidFill>
              <a:sysClr val="window" lastClr="FFFFFF"/>
            </a:solidFill>
            <a:ln w="571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defTabSz="914400">
                <a:defRPr/>
              </a:pPr>
              <a:endParaRPr lang="en-GB" sz="2000" kern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125" name="TextBox 1124">
              <a:extLst>
                <a:ext uri="{FF2B5EF4-FFF2-40B4-BE49-F238E27FC236}">
                  <a16:creationId xmlns:a16="http://schemas.microsoft.com/office/drawing/2014/main" id="{621E029F-C1DD-C649-5118-1374A8EC26EF}"/>
                </a:ext>
              </a:extLst>
            </p:cNvPr>
            <p:cNvSpPr txBox="1"/>
            <p:nvPr/>
          </p:nvSpPr>
          <p:spPr>
            <a:xfrm>
              <a:off x="111591" y="188901"/>
              <a:ext cx="3444551" cy="6642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GB" sz="1600" b="1" dirty="0"/>
                <a:t>5:  The weakened immune system becomes less able to fight infections</a:t>
              </a:r>
              <a:r>
                <a:rPr lang="en-GB" sz="1600" dirty="0"/>
                <a:t> and other diseases.</a:t>
              </a:r>
              <a:r>
                <a:rPr lang="en-GB" sz="1600" b="1" dirty="0"/>
                <a:t> </a:t>
              </a:r>
              <a:endParaRPr lang="en-US" sz="16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26" name="Straight Arrow Connector 1125">
              <a:extLst>
                <a:ext uri="{FF2B5EF4-FFF2-40B4-BE49-F238E27FC236}">
                  <a16:creationId xmlns:a16="http://schemas.microsoft.com/office/drawing/2014/main" id="{A0782DD0-E63A-346A-4E1A-4513A1C3B66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26842" y="1393204"/>
              <a:ext cx="904862" cy="1864225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27" name="Picture 4" descr="T Cell Immunity Regulation — Biology Song Parodies">
            <a:extLst>
              <a:ext uri="{FF2B5EF4-FFF2-40B4-BE49-F238E27FC236}">
                <a16:creationId xmlns:a16="http://schemas.microsoft.com/office/drawing/2014/main" id="{C26EA768-5C21-FE53-1BA5-41ADF7305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197" y="2410656"/>
            <a:ext cx="2128544" cy="194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45" name="TextBox 1144">
            <a:extLst>
              <a:ext uri="{FF2B5EF4-FFF2-40B4-BE49-F238E27FC236}">
                <a16:creationId xmlns:a16="http://schemas.microsoft.com/office/drawing/2014/main" id="{6C9C72FD-9ABA-A4FE-C4AB-677359776160}"/>
              </a:ext>
            </a:extLst>
          </p:cNvPr>
          <p:cNvSpPr txBox="1"/>
          <p:nvPr/>
        </p:nvSpPr>
        <p:spPr>
          <a:xfrm>
            <a:off x="2385889" y="3204527"/>
            <a:ext cx="1070971" cy="27699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GB" sz="1200" b="1" kern="0" dirty="0">
                <a:solidFill>
                  <a:sysClr val="windowText" lastClr="000000"/>
                </a:solidFill>
                <a:latin typeface="Calibri" panose="020F0502020204030204"/>
              </a:rPr>
              <a:t>T lymphocyte</a:t>
            </a:r>
          </a:p>
        </p:txBody>
      </p:sp>
      <p:sp>
        <p:nvSpPr>
          <p:cNvPr id="1146" name="TextBox 1145">
            <a:extLst>
              <a:ext uri="{FF2B5EF4-FFF2-40B4-BE49-F238E27FC236}">
                <a16:creationId xmlns:a16="http://schemas.microsoft.com/office/drawing/2014/main" id="{99CB4C70-3808-E123-0332-D5D42FD40926}"/>
              </a:ext>
            </a:extLst>
          </p:cNvPr>
          <p:cNvSpPr txBox="1"/>
          <p:nvPr/>
        </p:nvSpPr>
        <p:spPr>
          <a:xfrm>
            <a:off x="74109" y="3620374"/>
            <a:ext cx="829988" cy="46166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GB" sz="1200" b="1" kern="0" dirty="0">
                <a:solidFill>
                  <a:sysClr val="windowText" lastClr="000000"/>
                </a:solidFill>
                <a:latin typeface="Calibri" panose="020F0502020204030204"/>
              </a:rPr>
              <a:t>HIV Pathogen</a:t>
            </a:r>
          </a:p>
        </p:txBody>
      </p:sp>
      <p:sp>
        <p:nvSpPr>
          <p:cNvPr id="1150" name="TextBox 1149">
            <a:extLst>
              <a:ext uri="{FF2B5EF4-FFF2-40B4-BE49-F238E27FC236}">
                <a16:creationId xmlns:a16="http://schemas.microsoft.com/office/drawing/2014/main" id="{C06BAB04-B1BD-EF50-D63D-17C96D53852C}"/>
              </a:ext>
            </a:extLst>
          </p:cNvPr>
          <p:cNvSpPr txBox="1"/>
          <p:nvPr/>
        </p:nvSpPr>
        <p:spPr>
          <a:xfrm>
            <a:off x="9395670" y="2419096"/>
            <a:ext cx="1194826" cy="46166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GB" sz="1200" b="1" kern="0" dirty="0">
                <a:solidFill>
                  <a:sysClr val="windowText" lastClr="000000"/>
                </a:solidFill>
                <a:latin typeface="Calibri" panose="020F0502020204030204"/>
              </a:rPr>
              <a:t>Reduced T lymphocytes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C6B9991-DB72-1E96-C955-40645F21AC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469" y="2355317"/>
            <a:ext cx="396368" cy="38905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06036B1-F256-C6AA-A9E3-D59EDC5B1D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875" y="2722868"/>
            <a:ext cx="396368" cy="38905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D007140-02A4-7F2A-B632-E5A8C67E1B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10" y="3075290"/>
            <a:ext cx="396368" cy="38905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2D597E3-C473-C350-DA43-1343114433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4294" y="2770702"/>
            <a:ext cx="396368" cy="389058"/>
          </a:xfrm>
          <a:prstGeom prst="rect">
            <a:avLst/>
          </a:prstGeom>
        </p:spPr>
      </p:pic>
      <p:pic>
        <p:nvPicPr>
          <p:cNvPr id="6" name="Picture 4" descr="T Cell Immunity Regulation — Biology Song Parodies">
            <a:extLst>
              <a:ext uri="{FF2B5EF4-FFF2-40B4-BE49-F238E27FC236}">
                <a16:creationId xmlns:a16="http://schemas.microsoft.com/office/drawing/2014/main" id="{B2F8060D-A2C2-4F75-319C-60A2912C23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558" y="2410656"/>
            <a:ext cx="2128544" cy="194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50AC70B4-A732-6388-875A-DBE12536FE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5114" y="2880761"/>
            <a:ext cx="396368" cy="389058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32BEDF5-E5CA-FBD0-2CED-06AAEAC416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0660" y="3405329"/>
            <a:ext cx="396368" cy="389058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75639518-60D2-D896-FB3F-B596280428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72847" y="2819944"/>
            <a:ext cx="396368" cy="389058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5BFBAD35-DC15-4947-71F4-2C3230870E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61991" y="3305983"/>
            <a:ext cx="396368" cy="389058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F23694CA-D1EB-9A1B-8177-B9558B9510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0646" y="3625670"/>
            <a:ext cx="396368" cy="389058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57F43552-A62D-1A34-28A3-236CD6B4CC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49" y="3150372"/>
            <a:ext cx="396368" cy="389058"/>
          </a:xfrm>
          <a:prstGeom prst="rect">
            <a:avLst/>
          </a:prstGeom>
        </p:spPr>
      </p:pic>
      <p:sp>
        <p:nvSpPr>
          <p:cNvPr id="1148" name="TextBox 1147">
            <a:extLst>
              <a:ext uri="{FF2B5EF4-FFF2-40B4-BE49-F238E27FC236}">
                <a16:creationId xmlns:a16="http://schemas.microsoft.com/office/drawing/2014/main" id="{F808BE88-1FF4-D158-B59A-ECFAACAAF677}"/>
              </a:ext>
            </a:extLst>
          </p:cNvPr>
          <p:cNvSpPr txBox="1"/>
          <p:nvPr/>
        </p:nvSpPr>
        <p:spPr>
          <a:xfrm>
            <a:off x="4495939" y="3840009"/>
            <a:ext cx="1184908" cy="46166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GB" sz="1200" b="1" kern="0" dirty="0">
                <a:solidFill>
                  <a:sysClr val="windowText" lastClr="000000"/>
                </a:solidFill>
                <a:latin typeface="Calibri" panose="020F0502020204030204"/>
              </a:rPr>
              <a:t>Infected T lymphocyte</a:t>
            </a:r>
          </a:p>
        </p:txBody>
      </p:sp>
      <p:pic>
        <p:nvPicPr>
          <p:cNvPr id="66" name="Picture 4" descr="T Cell Immunity Regulation — Biology Song Parodies">
            <a:extLst>
              <a:ext uri="{FF2B5EF4-FFF2-40B4-BE49-F238E27FC236}">
                <a16:creationId xmlns:a16="http://schemas.microsoft.com/office/drawing/2014/main" id="{08383562-60AA-3206-09EE-16C13575E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5359" y="2315408"/>
            <a:ext cx="608054" cy="555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4" descr="T Cell Immunity Regulation — Biology Song Parodies">
            <a:extLst>
              <a:ext uri="{FF2B5EF4-FFF2-40B4-BE49-F238E27FC236}">
                <a16:creationId xmlns:a16="http://schemas.microsoft.com/office/drawing/2014/main" id="{76660CEA-04A6-0D56-172E-FFD4A65672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8622" y="2819944"/>
            <a:ext cx="608054" cy="555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4" descr="T Cell Immunity Regulation — Biology Song Parodies">
            <a:extLst>
              <a:ext uri="{FF2B5EF4-FFF2-40B4-BE49-F238E27FC236}">
                <a16:creationId xmlns:a16="http://schemas.microsoft.com/office/drawing/2014/main" id="{029D342F-94B2-6A9D-CB71-63963C4A4F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8433" y="3446350"/>
            <a:ext cx="608054" cy="555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4" descr="T Cell Immunity Regulation — Biology Song Parodies">
            <a:extLst>
              <a:ext uri="{FF2B5EF4-FFF2-40B4-BE49-F238E27FC236}">
                <a16:creationId xmlns:a16="http://schemas.microsoft.com/office/drawing/2014/main" id="{EE9C5E07-D35B-2B92-7D0E-7996A8D303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5343" y="3344465"/>
            <a:ext cx="608054" cy="555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4" descr="T Cell Immunity Regulation — Biology Song Parodies">
            <a:extLst>
              <a:ext uri="{FF2B5EF4-FFF2-40B4-BE49-F238E27FC236}">
                <a16:creationId xmlns:a16="http://schemas.microsoft.com/office/drawing/2014/main" id="{ECDB79F7-8A7F-863D-D1FB-942CBE26C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2472" y="3845090"/>
            <a:ext cx="608054" cy="555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4" descr="T Cell Immunity Regulation — Biology Song Parodies">
            <a:extLst>
              <a:ext uri="{FF2B5EF4-FFF2-40B4-BE49-F238E27FC236}">
                <a16:creationId xmlns:a16="http://schemas.microsoft.com/office/drawing/2014/main" id="{DA527F29-32A7-0F61-9C78-E9F286EF84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6499" y="2264629"/>
            <a:ext cx="608054" cy="555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5" name="Picture 4" descr="T Cell Immunity Regulation — Biology Song Parodies">
            <a:extLst>
              <a:ext uri="{FF2B5EF4-FFF2-40B4-BE49-F238E27FC236}">
                <a16:creationId xmlns:a16="http://schemas.microsoft.com/office/drawing/2014/main" id="{A56E71DD-940E-EF49-D1F9-E5FD3A5B59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8169" y="2929990"/>
            <a:ext cx="608054" cy="555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3584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887</TotalTime>
  <Words>108</Words>
  <Application>Microsoft Office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Mr D Chalk</dc:creator>
  <cp:lastModifiedBy>Chalky Chalk</cp:lastModifiedBy>
  <cp:revision>13</cp:revision>
  <dcterms:created xsi:type="dcterms:W3CDTF">2024-12-08T17:31:58Z</dcterms:created>
  <dcterms:modified xsi:type="dcterms:W3CDTF">2026-01-14T17:52:22Z</dcterms:modified>
</cp:coreProperties>
</file>