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 Spectrum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electromagnetic (EM) spectrum and its key properties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Picture 5" descr="The EM spectrum">
            <a:extLst>
              <a:ext uri="{FF2B5EF4-FFF2-40B4-BE49-F238E27FC236}">
                <a16:creationId xmlns:a16="http://schemas.microsoft.com/office/drawing/2014/main" id="{65AC3589-8CBC-0C28-664C-AB23679E5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32" y="1721084"/>
            <a:ext cx="5908518" cy="207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4BBB14-7D14-B483-605E-5FC1F74383CE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79263-D7DC-5A22-372E-07E4F4C8F605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makes up the EM spectrum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happens to the wavelength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happens to frequency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0A25FB-0512-54EE-8D74-0AD9F1D948F4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1F32964-F608-8C08-D071-3F7011C7A36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43C192A-1E2B-DE48-CA5F-EF10412A70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6" y="7538226"/>
            <a:ext cx="1377085" cy="13998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8090</TotalTime>
  <Words>40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104</cp:revision>
  <dcterms:created xsi:type="dcterms:W3CDTF">2024-01-19T05:37:07Z</dcterms:created>
  <dcterms:modified xsi:type="dcterms:W3CDTF">2025-03-30T15:25:05Z</dcterms:modified>
</cp:coreProperties>
</file>