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9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196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4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2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608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19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879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066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680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753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654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876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700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060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461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554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54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3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72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4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3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1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0491A-1CF6-4122-8D67-1D497AA1A31E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9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56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shorts/XTzrvvxve1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hyperlink" Target="https://www.teacherspayteachers.com/Product/Physics-Science-Renewable-Energy-Lesson-Activities-5151814?st=bcc092ee858a47a9df991596eba7f0c8" TargetMode="External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resources/search/?authorId=429930&amp;q=renewable%20energy&amp;shop=chalky123456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youtube.com/@MrChalksRevisionTips/search?query=renewable%20energy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587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Hydroelectricity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Question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084D59-1CC2-47B3-040A-D3EA5A4DB419}"/>
              </a:ext>
            </a:extLst>
          </p:cNvPr>
          <p:cNvSpPr txBox="1"/>
          <p:nvPr/>
        </p:nvSpPr>
        <p:spPr>
          <a:xfrm>
            <a:off x="356406" y="838330"/>
            <a:ext cx="6209732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en-GB" dirty="0"/>
              <a:t>The diagram below shows how electricity is generated using hydroelectricity</a:t>
            </a:r>
          </a:p>
          <a:p>
            <a:pPr algn="l">
              <a:spcBef>
                <a:spcPts val="1200"/>
              </a:spcBef>
              <a:spcAft>
                <a:spcPts val="0"/>
              </a:spcAft>
            </a:pPr>
            <a:endParaRPr lang="en-GB" b="1" i="0" dirty="0">
              <a:solidFill>
                <a:srgbClr val="222222"/>
              </a:solidFill>
              <a:effectLst/>
              <a:highlight>
                <a:srgbClr val="FFFFFF"/>
              </a:highlight>
            </a:endParaRPr>
          </a:p>
          <a:p>
            <a:pPr algn="l">
              <a:spcBef>
                <a:spcPts val="1200"/>
              </a:spcBef>
              <a:spcAft>
                <a:spcPts val="0"/>
              </a:spcAft>
            </a:pPr>
            <a:endParaRPr lang="en-GB" b="1" i="0" dirty="0">
              <a:solidFill>
                <a:srgbClr val="222222"/>
              </a:solidFill>
              <a:effectLst/>
              <a:highlight>
                <a:srgbClr val="FFFFFF"/>
              </a:highlight>
            </a:endParaRPr>
          </a:p>
          <a:p>
            <a:pPr algn="l">
              <a:spcBef>
                <a:spcPts val="1200"/>
              </a:spcBef>
              <a:spcAft>
                <a:spcPts val="0"/>
              </a:spcAft>
            </a:pPr>
            <a:endParaRPr lang="en-GB" b="1" i="0" dirty="0">
              <a:solidFill>
                <a:srgbClr val="222222"/>
              </a:solidFill>
              <a:effectLst/>
              <a:highlight>
                <a:srgbClr val="FFFFFF"/>
              </a:highlight>
            </a:endParaRPr>
          </a:p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en-GB" dirty="0"/>
              <a:t>Explain how electricity is generated using hydroelectricity</a:t>
            </a:r>
            <a:endParaRPr lang="en-GB" b="1" i="0" dirty="0">
              <a:solidFill>
                <a:srgbClr val="222222"/>
              </a:solidFill>
              <a:effectLst/>
              <a:highlight>
                <a:srgbClr val="FFFFFF"/>
              </a:highligh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8BB5EA-2DCF-7A45-2548-CAD1114EF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656" y="1312037"/>
            <a:ext cx="2602647" cy="14753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F9E3F5-CE2E-5E20-8AF9-235C12E759D4}"/>
              </a:ext>
            </a:extLst>
          </p:cNvPr>
          <p:cNvSpPr txBox="1"/>
          <p:nvPr/>
        </p:nvSpPr>
        <p:spPr>
          <a:xfrm rot="16200000">
            <a:off x="-1785038" y="5473537"/>
            <a:ext cx="4817153" cy="58477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1056EB-7892-D53C-71F5-EFEFE161D0A7}"/>
              </a:ext>
            </a:extLst>
          </p:cNvPr>
          <p:cNvSpPr txBox="1"/>
          <p:nvPr/>
        </p:nvSpPr>
        <p:spPr>
          <a:xfrm>
            <a:off x="1054388" y="3368483"/>
            <a:ext cx="5459007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 </a:t>
            </a:r>
            <a:r>
              <a:rPr lang="en-GB" b="1" dirty="0"/>
              <a:t>Key things to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What drives the turbine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How is electricity generated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How is the electricity transmitted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DBE4E7-DB8B-75A4-EBC2-9AAB598F8430}"/>
              </a:ext>
            </a:extLst>
          </p:cNvPr>
          <p:cNvSpPr txBox="1"/>
          <p:nvPr/>
        </p:nvSpPr>
        <p:spPr>
          <a:xfrm>
            <a:off x="1017930" y="4626923"/>
            <a:ext cx="558566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1" name="TextBox 10">
            <a:hlinkClick r:id="rId4"/>
            <a:extLst>
              <a:ext uri="{FF2B5EF4-FFF2-40B4-BE49-F238E27FC236}">
                <a16:creationId xmlns:a16="http://schemas.microsoft.com/office/drawing/2014/main" id="{B503FEEF-3E6A-5A4F-CC8D-A0F44DC41C35}"/>
              </a:ext>
            </a:extLst>
          </p:cNvPr>
          <p:cNvSpPr txBox="1"/>
          <p:nvPr/>
        </p:nvSpPr>
        <p:spPr>
          <a:xfrm>
            <a:off x="356406" y="8324463"/>
            <a:ext cx="4897982" cy="4671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Link to video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10CFE88-4DE6-E594-43D8-D572409FBF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6392" y="7705262"/>
            <a:ext cx="1228928" cy="12008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364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AB1D5-46D3-59D1-2B68-632BE973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8466C-4A7F-6581-C065-0F7F1AEC9599}"/>
              </a:ext>
            </a:extLst>
          </p:cNvPr>
          <p:cNvSpPr txBox="1"/>
          <p:nvPr/>
        </p:nvSpPr>
        <p:spPr>
          <a:xfrm>
            <a:off x="181866" y="6593553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AFA8-0B77-BD02-E1B8-BE5054BB4AA7}"/>
              </a:ext>
            </a:extLst>
          </p:cNvPr>
          <p:cNvSpPr txBox="1"/>
          <p:nvPr/>
        </p:nvSpPr>
        <p:spPr>
          <a:xfrm>
            <a:off x="181867" y="7888002"/>
            <a:ext cx="655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8709037B-2D2A-2871-6025-219AB18D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1538488" y="705521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FE4668F3-07B4-061C-992D-2AB8D9BFDF3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2289097" y="7069078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9D724994-7DC6-00DB-75CF-70F7C0A3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3056268" y="706907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0C10102D-C99F-EFEB-B6C6-D7486B974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3784545" y="7120116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667B59A2-C43B-952A-BD9E-96C4CC0F7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4640224" y="7120115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8C9123E-1A57-C29C-3133-2D24E1C8A5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462" y="8410202"/>
            <a:ext cx="3517697" cy="4938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0C70AA-9D1A-6EBE-7D76-FC2E8B5245FC}"/>
              </a:ext>
            </a:extLst>
          </p:cNvPr>
          <p:cNvSpPr/>
          <p:nvPr/>
        </p:nvSpPr>
        <p:spPr>
          <a:xfrm>
            <a:off x="402840" y="4032301"/>
            <a:ext cx="2653427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B44B7E01-518A-5A10-A601-09209E4CEF1A}"/>
              </a:ext>
            </a:extLst>
          </p:cNvPr>
          <p:cNvSpPr txBox="1"/>
          <p:nvPr/>
        </p:nvSpPr>
        <p:spPr>
          <a:xfrm>
            <a:off x="549037" y="4181605"/>
            <a:ext cx="233854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here to access my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youtube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videos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71CF-2DD3-9FE4-95D6-D7F2A1B89C68}"/>
              </a:ext>
            </a:extLst>
          </p:cNvPr>
          <p:cNvSpPr/>
          <p:nvPr/>
        </p:nvSpPr>
        <p:spPr>
          <a:xfrm>
            <a:off x="3313510" y="4032301"/>
            <a:ext cx="3141650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893D7-5996-C913-F8FC-365A8A445234}"/>
              </a:ext>
            </a:extLst>
          </p:cNvPr>
          <p:cNvSpPr txBox="1"/>
          <p:nvPr/>
        </p:nvSpPr>
        <p:spPr>
          <a:xfrm>
            <a:off x="3202465" y="4086660"/>
            <a:ext cx="325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Resources that this activity would work well with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73842A33-4CC3-ED2D-3E8F-77BB3EEB177A}"/>
              </a:ext>
            </a:extLst>
          </p:cNvPr>
          <p:cNvSpPr txBox="1"/>
          <p:nvPr/>
        </p:nvSpPr>
        <p:spPr>
          <a:xfrm>
            <a:off x="3459107" y="480749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Lessons on TES</a:t>
            </a:r>
          </a:p>
        </p:txBody>
      </p:sp>
      <p:sp>
        <p:nvSpPr>
          <p:cNvPr id="19" name="TextBox 18">
            <a:hlinkClick r:id="rId13"/>
            <a:extLst>
              <a:ext uri="{FF2B5EF4-FFF2-40B4-BE49-F238E27FC236}">
                <a16:creationId xmlns:a16="http://schemas.microsoft.com/office/drawing/2014/main" id="{A6B715A4-B4C1-D925-DB55-C751830CEEFE}"/>
              </a:ext>
            </a:extLst>
          </p:cNvPr>
          <p:cNvSpPr txBox="1"/>
          <p:nvPr/>
        </p:nvSpPr>
        <p:spPr>
          <a:xfrm>
            <a:off x="3459107" y="5361934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TPT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04BD6E-A91D-F714-5AB0-E32B7ED7C82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9053" y="4936903"/>
            <a:ext cx="2353746" cy="1323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55148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4.3|16.8|2.2|17.3|1.6|37.5|1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1733</TotalTime>
  <Words>82</Words>
  <Application>Microsoft Office PowerPoint</Application>
  <PresentationFormat>On-screen Show (4:3)</PresentationFormat>
  <Paragraphs>19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Calibri Light</vt:lpstr>
      <vt:lpstr>Comic Sans MS</vt:lpstr>
      <vt:lpstr>1_Office Theme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 Chalk</dc:creator>
  <cp:lastModifiedBy>Mr D Chalk</cp:lastModifiedBy>
  <cp:revision>44</cp:revision>
  <dcterms:created xsi:type="dcterms:W3CDTF">2024-01-19T05:37:07Z</dcterms:created>
  <dcterms:modified xsi:type="dcterms:W3CDTF">2024-12-01T15:17:22Z</dcterms:modified>
</cp:coreProperties>
</file>