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a7FUlX5mpY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a7FUlX5mpYY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Acceleration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42808" y="1168241"/>
            <a:ext cx="283034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2000" b="1" dirty="0">
                <a:solidFill>
                  <a:prstClr val="black"/>
                </a:solidFill>
              </a:rPr>
              <a:t>The graph below shows the results from an acceleration investigation. </a:t>
            </a:r>
            <a:endParaRPr lang="en-GB" sz="2000" b="1" dirty="0"/>
          </a:p>
          <a:p>
            <a:pPr algn="just"/>
            <a:endParaRPr lang="en-GB" sz="2000" b="1" dirty="0"/>
          </a:p>
          <a:p>
            <a:pPr algn="just"/>
            <a:r>
              <a:rPr lang="en-GB" sz="2000" b="1" dirty="0"/>
              <a:t>Describe a method the student could use to obtain the results given in Figure 2.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3118700-B815-DDF7-4F39-353442AA1B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54" t="7870" r="31077"/>
          <a:stretch/>
        </p:blipFill>
        <p:spPr>
          <a:xfrm>
            <a:off x="3111468" y="930262"/>
            <a:ext cx="3412163" cy="33382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C96B98-19E0-51CA-08BB-648D508F2349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0DFF4-E910-05D5-1470-82E0D6E09B70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Independent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Control variables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714759-7263-5C0F-7741-C1698539BBB0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4"/>
            <a:extLst>
              <a:ext uri="{FF2B5EF4-FFF2-40B4-BE49-F238E27FC236}">
                <a16:creationId xmlns:a16="http://schemas.microsoft.com/office/drawing/2014/main" id="{C0686F02-5474-0647-8BA3-78D663952A8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31EFBE-F564-CA39-8D17-20C5C31B525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327" t="36789" r="15466" b="40725"/>
          <a:stretch/>
        </p:blipFill>
        <p:spPr>
          <a:xfrm>
            <a:off x="5332694" y="7574507"/>
            <a:ext cx="1281922" cy="13282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788"/>
    </mc:Choice>
    <mc:Fallback xmlns="">
      <p:transition spd="slow" advTm="1047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Acceleration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nline Media 3" title="Acceleration Required Practical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49D16E7C-82D6-2E86-D213-1D58252F43A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587"/>
          <a:stretch/>
        </p:blipFill>
        <p:spPr>
          <a:xfrm>
            <a:off x="616281" y="930262"/>
            <a:ext cx="5625438" cy="76814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904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788"/>
    </mc:Choice>
    <mc:Fallback xmlns="">
      <p:transition spd="slow" advTm="1047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3|20.8|13.4|8.3|1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3|20.8|13.4|8.3|1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1908</TotalTime>
  <Words>50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85</cp:revision>
  <dcterms:created xsi:type="dcterms:W3CDTF">2024-01-19T05:37:07Z</dcterms:created>
  <dcterms:modified xsi:type="dcterms:W3CDTF">2024-06-06T07:20:50Z</dcterms:modified>
</cp:coreProperties>
</file>