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3A97-05E5-DFD5-C300-68604516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7616B-BFA4-2105-33CE-5DE1CA95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E2698-80E9-36E6-5B66-E248B6CD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D3E95-A40A-F7DB-4AB1-29EB0891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DF18-854E-2A19-14C3-A72521A1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5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BCA8-A6FB-0A28-37D8-7C278E47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2DC55-CBDB-D73C-038E-5A458D883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2968-A7DB-2803-848F-8FCB42ED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F8B4E-5361-A03E-FAE5-D59373B4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4F315-7484-B9F9-3CF5-905A0080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7835F-72C9-0E57-50D5-02CD1224F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C7429-A52E-53E2-F1BF-518F8FA3C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B503-7AAD-777F-4339-14C3FF7D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A170-AE16-4200-F2EE-ECC2B375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983D9-0AFB-DF15-CBA3-07F93723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9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506B-BB10-98DB-6AF7-BAE0C6C1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84BE-BBF5-DDA9-DD00-8B3905854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9AB7-C0B4-A470-6A25-7A376DBD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13D4A-2F37-EADD-012E-0358A9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2D93-D936-1567-7BFD-3D79A874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ACAB-A9B5-B8FD-05F0-A6BC0D17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6CB0-8C42-3C42-1F26-7B33C9DC0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263C-BAC7-5D0C-90F1-ED1FF702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E0A3F-ABF6-824B-1C21-60C1B5C4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764D9-449B-1BAC-E988-DD699D81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8E63-B361-B1DD-4219-9AA1A24D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4FE9-6201-6667-85C5-24DDA1F6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2C6E4-B8B6-70EC-2C5C-E8609D6D8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CF828-A57B-491F-CD5D-6F9E9FBA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2D47A-ABD8-CCBD-AECF-E7C69F35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2DE51-FB0A-6D3B-6D27-65E73379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9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6FBF-A873-CE3C-8EFE-AE8BBC13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BB79-5C54-D66A-2728-EF4597ABD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C9793-F7A3-4801-B687-EAABF3C67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019BA-E4A0-7A11-7A66-0F37C939D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83160-1C7E-56D0-8237-08DE3DE4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F2C9F-BC6B-22DB-F2EA-9C1158F3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EE309-1254-96C0-49B4-F6AF3C5C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D41B5-DFDE-9786-C972-4032B8A6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3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6C85-CD26-0780-C8CB-B77F5CC3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EE82D-8E39-5129-BBD3-793B7E7A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9637F-3938-089D-FD76-D0426B35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FA26-9A28-B7A3-BC2D-032DC9CD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25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55973-996C-4CD3-D5BF-D55511FD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15E79-ADD2-7478-0AD9-736E85EC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B75CE-EA5F-2480-CFE2-4B9B82BD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8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0474-3D6F-9B5D-AEBB-BCB6849B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A86DE-490D-6C0E-0A6C-AF685536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B9C4A-55F9-1552-7D07-789E788EC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9660F-1A07-D9A8-5459-B6077D3F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34153-F438-16FF-AFE2-CE18B100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93CA6-9717-4FF9-0808-1A646E0E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5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9C864-251C-0DFA-5034-20E31F3B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CA50E-5886-FE3D-5037-04EB7A54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295B1-F11C-6AFC-26BC-618C5AE79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A6148-B334-C1AC-AD03-E0CC7E2C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ADCB1-7B6A-0251-A817-9EDE25E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FD851-F020-DBB5-5A0A-598F617F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6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AEFF0-3119-53DE-3F8C-EDFC87A0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B8882-2351-C8D1-46EE-A89DB92EB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72837-10C0-A92B-FFDF-FEBC8D62A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98B34D-8B1C-4E2A-95C8-E5978010AF53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666D-E1E0-4E91-4772-501BC6AEB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C5BA1-29F4-1DF8-3F68-43852388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F3AE0-D0A3-4F8B-8CAA-C5C00782CD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4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BE09477-4AD1-A9D8-3A1F-C4BD817490FE}"/>
              </a:ext>
            </a:extLst>
          </p:cNvPr>
          <p:cNvSpPr/>
          <p:nvPr/>
        </p:nvSpPr>
        <p:spPr>
          <a:xfrm rot="18670410">
            <a:off x="-1164494" y="-311860"/>
            <a:ext cx="14192126" cy="7471603"/>
          </a:xfrm>
          <a:prstGeom prst="rect">
            <a:avLst/>
          </a:prstGeom>
          <a:solidFill>
            <a:srgbClr val="FFBD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B8FB102-515F-6CE5-1187-9B502BBB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10166364" y="-1085705"/>
            <a:ext cx="1260837" cy="1394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54AD5-AEEC-D65A-DD19-F282790DC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8344193" y="-503979"/>
            <a:ext cx="1260837" cy="139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4FC7F-6F8F-DBC2-0D66-DF0D4052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9448728" y="-310733"/>
            <a:ext cx="1260837" cy="13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96929-AA12-9237-195E-9C1E8C4A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239657" y="-697226"/>
            <a:ext cx="1260837" cy="13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7B521-22E3-CFC8-AADE-AAC625A9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570396" y="329906"/>
            <a:ext cx="1260837" cy="13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5D08A-8B6F-7BDD-3990-46043849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8674931" y="523152"/>
            <a:ext cx="1260837" cy="13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8C2BF-A4BD-EB08-8859-6C0474E4B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6465860" y="136659"/>
            <a:ext cx="1260837" cy="13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F2FEBB-A356-F8B4-4A09-EFD468DA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018129" y="923818"/>
            <a:ext cx="1260837" cy="139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21B4DE-83D6-8E1C-5332-3607CEEC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8122664" y="1117064"/>
            <a:ext cx="1260837" cy="13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7A246-28AA-DED0-9A27-BA545A5D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913593" y="730571"/>
            <a:ext cx="1260837" cy="13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E9B07D-D773-018E-AC09-B7E2783F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6244332" y="1757703"/>
            <a:ext cx="1260837" cy="1394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CDF901-FA3D-7B1E-037C-ADFBAAAEF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348867" y="1950949"/>
            <a:ext cx="1260837" cy="1394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5A5813-39EE-38D8-CB1B-2B6D8220B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139796" y="1564456"/>
            <a:ext cx="1260837" cy="1394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16E65E-6F8C-E5E5-5E93-189BFF93B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470536" y="2544861"/>
            <a:ext cx="1260837" cy="1394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E482D-FFD7-48CC-7A96-5454D037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6575071" y="2738107"/>
            <a:ext cx="1260837" cy="1394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689B9C-6CC8-AE1B-7504-D31A8547B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366000" y="2351614"/>
            <a:ext cx="1260837" cy="1394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066F4D-F8A2-505C-A770-E1D0DDC0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696739" y="3378746"/>
            <a:ext cx="1260837" cy="1394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11DF48-E29D-8249-BDAF-6A02AA70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801274" y="3571992"/>
            <a:ext cx="1260837" cy="13944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F05AFE-C7AC-F80B-E1F5-5083BF2C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592203" y="3185499"/>
            <a:ext cx="1260837" cy="13944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73F7CE-25AF-CC85-826E-85A37912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144472" y="3972658"/>
            <a:ext cx="1260837" cy="13944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40133F-319D-779F-721C-856092BA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249007" y="4165904"/>
            <a:ext cx="1260837" cy="13944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7651AA-B489-9032-1B07-EB305B82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039936" y="3779411"/>
            <a:ext cx="1260837" cy="13944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56971D-7D07-6632-C708-918D3BC3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370675" y="4806543"/>
            <a:ext cx="1260837" cy="13944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16214-B0A1-DE6E-16D4-17722B84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475210" y="4999789"/>
            <a:ext cx="1260837" cy="13944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11EB94-8703-6896-B135-3C485E739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2266139" y="4613296"/>
            <a:ext cx="1260837" cy="1394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135DB0-1371-FB24-FD03-99FCE8C6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2653037" y="5576217"/>
            <a:ext cx="1260837" cy="13944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458C9F-68BC-DC84-73A7-DFCD93E4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757572" y="5769463"/>
            <a:ext cx="1260837" cy="1394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A7A3625-729B-311A-7F75-8955B9EF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1548501" y="5382970"/>
            <a:ext cx="1260837" cy="13944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D5AB6-4690-AD97-16F7-831238B1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1879241" y="6345892"/>
            <a:ext cx="1260837" cy="13944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52F20C-53A5-414F-850F-1F01BA6C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2983776" y="6539138"/>
            <a:ext cx="1260837" cy="13944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2C74E3-D9EF-5518-F115-0FA801FF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74705" y="6152645"/>
            <a:ext cx="1260837" cy="13944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41495E-4107-19E9-E35D-E0D3AAF3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6234922" y="144799"/>
            <a:ext cx="1123176" cy="2551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50B2659-2D92-A42E-EE37-E6EF856F7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5522304" y="887349"/>
            <a:ext cx="1123176" cy="2551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B9F500-E0B0-0443-CC1C-437A91D8B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847343" y="1634341"/>
            <a:ext cx="1123176" cy="2551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FB55D3-FCB6-FC44-44AA-0880D8349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222931" y="2292818"/>
            <a:ext cx="1123176" cy="2551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468879-191A-1EC3-8E92-61102B8BE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3510313" y="3035368"/>
            <a:ext cx="1123176" cy="2551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0294B77-81A6-28D5-23F9-949320A2C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2835352" y="3782360"/>
            <a:ext cx="1123176" cy="2551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45F07-D8F4-0544-923A-CA7BD29A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2150175" y="4487584"/>
            <a:ext cx="1123176" cy="2551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6338E6-F86A-48D5-7CAF-6F825FAD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437557" y="5230134"/>
            <a:ext cx="1123176" cy="2551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75629B-3116-AA27-CB31-3FEA84A0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62596" y="5977126"/>
            <a:ext cx="1123176" cy="2551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5E601E2-5FE6-6A63-ACC7-8FFC0A83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51512" y="6617765"/>
            <a:ext cx="1123176" cy="2551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E48AB4B-FA21-034D-3459-18E7F24A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3315812" y="105333"/>
            <a:ext cx="1123176" cy="2551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D0BA199-262F-9860-0B44-1904CB92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2603194" y="847883"/>
            <a:ext cx="1123176" cy="2551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4A83FB5-8729-A546-5520-A3500E6F9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928233" y="1594875"/>
            <a:ext cx="1123176" cy="2551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BD5DB64-6512-732D-A865-B0788D9C5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212830" y="2378982"/>
            <a:ext cx="1123176" cy="2551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B49CAFE-55E6-6BE5-8F70-5D4923AD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500212" y="3121532"/>
            <a:ext cx="1123176" cy="2551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85595EE-7C25-36BE-B428-B784E778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-174749" y="3868524"/>
            <a:ext cx="1123176" cy="2551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AD6E2C-D689-6AB3-1C77-3EB48B4F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0344699" y="253627"/>
            <a:ext cx="1123176" cy="2551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A3C649-CA2C-301F-397F-D7A890F6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9632081" y="996177"/>
            <a:ext cx="1123176" cy="2551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69B043D-8D9A-DE25-FB20-7D94A4269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8957120" y="1743169"/>
            <a:ext cx="1123176" cy="2551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ED3A46B-F870-1392-9B35-87FB61CA3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8206313" y="2523205"/>
            <a:ext cx="1123176" cy="2551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414227D-057E-C238-4EB3-AD92058D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493695" y="3265755"/>
            <a:ext cx="1123176" cy="2551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1A92BF1-F9B2-8ABB-BD8B-D684DD839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6818734" y="4012747"/>
            <a:ext cx="1123176" cy="2551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949DC29-6C07-454E-8352-3D6DDE8E5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6173405" y="4685655"/>
            <a:ext cx="1123176" cy="2551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25880E3-D9E7-5216-A5D0-06280662A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5460787" y="5428205"/>
            <a:ext cx="1123176" cy="2551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678150C-8EDD-9189-0E84-61576E88D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785826" y="6175197"/>
            <a:ext cx="1123176" cy="2551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3472686-ED5E-D14F-E143-A2C98E8DE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129366" y="6877580"/>
            <a:ext cx="1123176" cy="25515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9ABEDA8-EBD6-CA01-20C4-61848A0E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1376760" y="2238593"/>
            <a:ext cx="1123176" cy="2551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94479D9-6776-345E-C561-407FD320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0664142" y="2981143"/>
            <a:ext cx="1123176" cy="2551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410DC27-0A87-F8AB-FE4D-92FD6A2E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9989181" y="3728135"/>
            <a:ext cx="1123176" cy="2551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1CCBF64-0568-C537-AE4E-959E8CBF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9319015" y="4455142"/>
            <a:ext cx="1123176" cy="2551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F488E0-73A2-9B67-123D-6A89A9B0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8606397" y="5197692"/>
            <a:ext cx="1123176" cy="2551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477BCB7-3CBD-62D1-658B-0E0C23707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931436" y="5944684"/>
            <a:ext cx="1123176" cy="2551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0103227-FC6B-0082-0B43-688A1CB11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337907" y="6604473"/>
            <a:ext cx="1123176" cy="25515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B98F0FB4-F68E-A05A-B8CB-2694BADF07F1}"/>
              </a:ext>
            </a:extLst>
          </p:cNvPr>
          <p:cNvGrpSpPr/>
          <p:nvPr/>
        </p:nvGrpSpPr>
        <p:grpSpPr>
          <a:xfrm rot="20687564">
            <a:off x="4219234" y="146508"/>
            <a:ext cx="1713894" cy="1278780"/>
            <a:chOff x="1580322" y="964096"/>
            <a:chExt cx="477078" cy="29817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8F2A95-3B1C-9B64-A2C7-633663A95281}"/>
                </a:ext>
              </a:extLst>
            </p:cNvPr>
            <p:cNvSpPr/>
            <p:nvPr/>
          </p:nvSpPr>
          <p:spPr>
            <a:xfrm>
              <a:off x="1580322" y="964096"/>
              <a:ext cx="477078" cy="2981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DB0E75F-6895-6C1B-71AB-4C5402EF28D7}"/>
                </a:ext>
              </a:extLst>
            </p:cNvPr>
            <p:cNvSpPr/>
            <p:nvPr/>
          </p:nvSpPr>
          <p:spPr>
            <a:xfrm>
              <a:off x="1639956" y="1035957"/>
              <a:ext cx="339587" cy="15673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BF48C62-2B99-6F82-C9BC-89D0017BF9DB}"/>
              </a:ext>
            </a:extLst>
          </p:cNvPr>
          <p:cNvGrpSpPr/>
          <p:nvPr/>
        </p:nvGrpSpPr>
        <p:grpSpPr>
          <a:xfrm rot="16989628">
            <a:off x="2805503" y="1202175"/>
            <a:ext cx="1713894" cy="1278780"/>
            <a:chOff x="1580322" y="964096"/>
            <a:chExt cx="477078" cy="29817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A97D80E-EC21-D546-E7EA-00620F26C55C}"/>
                </a:ext>
              </a:extLst>
            </p:cNvPr>
            <p:cNvSpPr/>
            <p:nvPr/>
          </p:nvSpPr>
          <p:spPr>
            <a:xfrm>
              <a:off x="1580322" y="964096"/>
              <a:ext cx="477078" cy="2981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68DC86F-03C6-E6C6-1EE7-B1B8032984CF}"/>
                </a:ext>
              </a:extLst>
            </p:cNvPr>
            <p:cNvSpPr/>
            <p:nvPr/>
          </p:nvSpPr>
          <p:spPr>
            <a:xfrm>
              <a:off x="1639956" y="1035957"/>
              <a:ext cx="339587" cy="15673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5359F0-78F5-304E-3FC0-DC408A4C5F9E}"/>
              </a:ext>
            </a:extLst>
          </p:cNvPr>
          <p:cNvGrpSpPr/>
          <p:nvPr/>
        </p:nvGrpSpPr>
        <p:grpSpPr>
          <a:xfrm rot="20687564">
            <a:off x="663915" y="3761469"/>
            <a:ext cx="1713894" cy="1278780"/>
            <a:chOff x="1580322" y="964096"/>
            <a:chExt cx="477078" cy="29817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D90D0D8-4893-24C6-547D-7A4C9D09264D}"/>
                </a:ext>
              </a:extLst>
            </p:cNvPr>
            <p:cNvSpPr/>
            <p:nvPr/>
          </p:nvSpPr>
          <p:spPr>
            <a:xfrm>
              <a:off x="1580322" y="964096"/>
              <a:ext cx="477078" cy="2981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30A53F7-521F-4CD5-A512-AA38F272A6B3}"/>
                </a:ext>
              </a:extLst>
            </p:cNvPr>
            <p:cNvSpPr/>
            <p:nvPr/>
          </p:nvSpPr>
          <p:spPr>
            <a:xfrm>
              <a:off x="1639956" y="1035957"/>
              <a:ext cx="339587" cy="15673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2156E438-0E0A-434B-75E4-AFD3C9F0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7484">
            <a:off x="62219" y="-140364"/>
            <a:ext cx="2804717" cy="30500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20B4B3D-6788-903B-69E3-717E20B1E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2515">
            <a:off x="9362517" y="3338113"/>
            <a:ext cx="2804717" cy="305003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D82F705-A967-49D2-45CA-314E3660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1784507" y="2578485"/>
            <a:ext cx="684373" cy="550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B4935E2-62D7-5E05-E48A-15799CE5D6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5686346">
            <a:off x="2165084" y="3310398"/>
            <a:ext cx="684373" cy="5506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B9ADF2E-8343-0D75-CA2F-9E1E5293EB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20643756">
            <a:off x="2780428" y="2947467"/>
            <a:ext cx="684373" cy="5506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AF4BC6E-9C34-A5F6-3908-62BFEF214C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2326117" y="2568347"/>
            <a:ext cx="684373" cy="5506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62FA37D-5989-76EF-0BD0-FC255CEC1B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3275263" y="2783155"/>
            <a:ext cx="684373" cy="55064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BDB99C-9966-1A32-2FF7-8656DEE4460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327632">
            <a:off x="5436689" y="2934833"/>
            <a:ext cx="860198" cy="69210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3D83D70-8A61-5988-08C5-C754E46A92B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4157886" y="4374686"/>
            <a:ext cx="860198" cy="6921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DED73A9-3A45-0D1E-7D83-DF04D5B5E0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4638886">
            <a:off x="6623833" y="3326784"/>
            <a:ext cx="860198" cy="69210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FB06145-CCFB-446F-878D-409F9CF7B8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5313093" y="4687568"/>
            <a:ext cx="860198" cy="69210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5149D3D-93D9-AB9E-3F27-A46C81AC3AF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>
            <a:off x="4530719" y="5100331"/>
            <a:ext cx="860198" cy="6921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58FAFA1-36BC-9729-A86F-E1129A3F82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9059949">
            <a:off x="4790441" y="3597162"/>
            <a:ext cx="777705" cy="6257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15489AA-39E3-416A-D844-3B59B45B184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9410377">
            <a:off x="6032308" y="3673227"/>
            <a:ext cx="860198" cy="692107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8E2E689-6E47-8166-D58D-1CFFD27F5333}"/>
              </a:ext>
            </a:extLst>
          </p:cNvPr>
          <p:cNvGrpSpPr/>
          <p:nvPr/>
        </p:nvGrpSpPr>
        <p:grpSpPr>
          <a:xfrm>
            <a:off x="6163181" y="5210633"/>
            <a:ext cx="1713894" cy="1512041"/>
            <a:chOff x="9351175" y="7678589"/>
            <a:chExt cx="1713894" cy="15120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52ED390-1382-CAB5-1D4B-8005D1660240}"/>
                </a:ext>
              </a:extLst>
            </p:cNvPr>
            <p:cNvGrpSpPr/>
            <p:nvPr/>
          </p:nvGrpSpPr>
          <p:grpSpPr>
            <a:xfrm rot="452345">
              <a:off x="9351175" y="7911850"/>
              <a:ext cx="1713894" cy="1278780"/>
              <a:chOff x="1580322" y="964096"/>
              <a:chExt cx="477078" cy="298174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6BE6C7F-9B93-49AD-0900-EBE42EEC3DA5}"/>
                  </a:ext>
                </a:extLst>
              </p:cNvPr>
              <p:cNvSpPr/>
              <p:nvPr/>
            </p:nvSpPr>
            <p:spPr>
              <a:xfrm>
                <a:off x="1580322" y="964096"/>
                <a:ext cx="477078" cy="298174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21203C7E-7EAA-529D-3F33-03580B082CD6}"/>
                  </a:ext>
                </a:extLst>
              </p:cNvPr>
              <p:cNvSpPr/>
              <p:nvPr/>
            </p:nvSpPr>
            <p:spPr>
              <a:xfrm>
                <a:off x="1639956" y="1035957"/>
                <a:ext cx="339587" cy="156739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E764E21-1B3C-425B-FB2C-FC60E404C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16474110">
              <a:off x="9294470" y="8355450"/>
              <a:ext cx="684373" cy="5506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24B4FA41-AB39-0A2E-E2A5-BDA23DC9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21233599">
              <a:off x="9950620" y="8520973"/>
              <a:ext cx="684373" cy="55064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E9254AE1-D33F-A07B-2A3E-9B2BD730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3968578">
              <a:off x="10097772" y="7762634"/>
              <a:ext cx="860198" cy="692107"/>
            </a:xfrm>
            <a:prstGeom prst="rect">
              <a:avLst/>
            </a:prstGeom>
          </p:spPr>
        </p:pic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347BADD-8A06-D25E-BD57-13CF45BF3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2572">
            <a:off x="7606129" y="3489059"/>
            <a:ext cx="1786283" cy="1664352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554C3A8-CABF-BAC8-785A-5FD5AC9A57CC}"/>
              </a:ext>
            </a:extLst>
          </p:cNvPr>
          <p:cNvGrpSpPr/>
          <p:nvPr/>
        </p:nvGrpSpPr>
        <p:grpSpPr>
          <a:xfrm rot="4219273">
            <a:off x="9612288" y="1782374"/>
            <a:ext cx="1713894" cy="1512041"/>
            <a:chOff x="9351175" y="7678589"/>
            <a:chExt cx="1713894" cy="151204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D09A56D-22D4-AEA6-3B04-1D32FF1A8ED1}"/>
                </a:ext>
              </a:extLst>
            </p:cNvPr>
            <p:cNvGrpSpPr/>
            <p:nvPr/>
          </p:nvGrpSpPr>
          <p:grpSpPr>
            <a:xfrm rot="452345">
              <a:off x="9351175" y="7911850"/>
              <a:ext cx="1713894" cy="1278780"/>
              <a:chOff x="1580322" y="964096"/>
              <a:chExt cx="477078" cy="29817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440A5ED-90CC-9A4A-8225-782ACE62E34D}"/>
                  </a:ext>
                </a:extLst>
              </p:cNvPr>
              <p:cNvSpPr/>
              <p:nvPr/>
            </p:nvSpPr>
            <p:spPr>
              <a:xfrm>
                <a:off x="1580322" y="964096"/>
                <a:ext cx="477078" cy="298174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6D7FFDBB-5907-725C-CDC8-DC27B80A069C}"/>
                  </a:ext>
                </a:extLst>
              </p:cNvPr>
              <p:cNvSpPr/>
              <p:nvPr/>
            </p:nvSpPr>
            <p:spPr>
              <a:xfrm>
                <a:off x="1639956" y="1035957"/>
                <a:ext cx="339587" cy="156739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7102601B-89A6-5351-CDE7-E3AC41050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16474110">
              <a:off x="9294470" y="8355450"/>
              <a:ext cx="684373" cy="55064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5AFBCBFC-B625-5E6B-35B2-AB02E8899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21233599">
              <a:off x="9950620" y="8520973"/>
              <a:ext cx="684373" cy="55064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864D0C3-16C4-F02D-BA39-21542523E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3968578">
              <a:off x="10097772" y="7762634"/>
              <a:ext cx="860198" cy="692107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A3F11094-D692-F74B-6096-B038A6349DB9}"/>
              </a:ext>
            </a:extLst>
          </p:cNvPr>
          <p:cNvSpPr txBox="1"/>
          <p:nvPr/>
        </p:nvSpPr>
        <p:spPr>
          <a:xfrm>
            <a:off x="1091728" y="910364"/>
            <a:ext cx="162625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Infected mosquito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2BDF19E-3B24-CB4E-B023-51362E2D3EE8}"/>
              </a:ext>
            </a:extLst>
          </p:cNvPr>
          <p:cNvSpPr txBox="1"/>
          <p:nvPr/>
        </p:nvSpPr>
        <p:spPr>
          <a:xfrm>
            <a:off x="118337" y="4528251"/>
            <a:ext cx="11214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vessel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64A8783-7306-6E4B-0220-D8B3128290CA}"/>
              </a:ext>
            </a:extLst>
          </p:cNvPr>
          <p:cNvSpPr txBox="1"/>
          <p:nvPr/>
        </p:nvSpPr>
        <p:spPr>
          <a:xfrm>
            <a:off x="3643075" y="6200901"/>
            <a:ext cx="11214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 cells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4563A86-7681-2D9B-B8BF-A5540CDBD64C}"/>
              </a:ext>
            </a:extLst>
          </p:cNvPr>
          <p:cNvSpPr txBox="1"/>
          <p:nvPr/>
        </p:nvSpPr>
        <p:spPr>
          <a:xfrm>
            <a:off x="10903931" y="3599879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Uni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nfected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mosquito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DBF8BED-5FEB-BFE7-5AE2-BAEAAB20E7D7}"/>
              </a:ext>
            </a:extLst>
          </p:cNvPr>
          <p:cNvSpPr txBox="1"/>
          <p:nvPr/>
        </p:nvSpPr>
        <p:spPr>
          <a:xfrm>
            <a:off x="4435033" y="556251"/>
            <a:ext cx="128747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Blood cell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0F46801-81A6-3BDD-01E3-E72B6ADEF703}"/>
              </a:ext>
            </a:extLst>
          </p:cNvPr>
          <p:cNvSpPr txBox="1"/>
          <p:nvPr/>
        </p:nvSpPr>
        <p:spPr>
          <a:xfrm>
            <a:off x="156609" y="108952"/>
            <a:ext cx="3407983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Malaria Infection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047BDD2-45AA-4199-81A9-D27C0F1F7FE0}"/>
              </a:ext>
            </a:extLst>
          </p:cNvPr>
          <p:cNvGrpSpPr/>
          <p:nvPr/>
        </p:nvGrpSpPr>
        <p:grpSpPr>
          <a:xfrm>
            <a:off x="156053" y="2397621"/>
            <a:ext cx="2101724" cy="1585472"/>
            <a:chOff x="6650870" y="2816783"/>
            <a:chExt cx="3165077" cy="2330666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29958C83-6A79-3B79-2B6D-75EF0CD513D4}"/>
                </a:ext>
              </a:extLst>
            </p:cNvPr>
            <p:cNvSpPr/>
            <p:nvPr/>
          </p:nvSpPr>
          <p:spPr>
            <a:xfrm>
              <a:off x="6650870" y="2816783"/>
              <a:ext cx="3165077" cy="2330666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EE9A918-2AF3-8423-139A-DEFF32FDD188}"/>
                </a:ext>
              </a:extLst>
            </p:cNvPr>
            <p:cNvSpPr txBox="1"/>
            <p:nvPr/>
          </p:nvSpPr>
          <p:spPr>
            <a:xfrm>
              <a:off x="6665162" y="2841325"/>
              <a:ext cx="3131034" cy="1989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1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</a:t>
              </a:r>
              <a:r>
                <a:rPr kumimoji="0" lang="en-GB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 i</a:t>
              </a:r>
              <a:r>
                <a:rPr lang="en-GB" dirty="0" err="1"/>
                <a:t>nfected</a:t>
              </a:r>
              <a:r>
                <a:rPr lang="en-GB" dirty="0"/>
                <a:t> mosquito bites a person.  Immature malaria protist enters the blood</a:t>
              </a:r>
            </a:p>
            <a:p>
              <a:pPr lvl="0" defTabSz="457200"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346A41C-CBB5-46E1-F5FA-A9256461E32A}"/>
              </a:ext>
            </a:extLst>
          </p:cNvPr>
          <p:cNvGrpSpPr/>
          <p:nvPr/>
        </p:nvGrpSpPr>
        <p:grpSpPr>
          <a:xfrm>
            <a:off x="6075145" y="506070"/>
            <a:ext cx="3312190" cy="1200329"/>
            <a:chOff x="6650870" y="2796921"/>
            <a:chExt cx="3312190" cy="1989044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D91C8455-738C-1F32-A1AE-DF30CEF90464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AD3126E-8CDF-8A4C-5003-6A9BFFDAD127}"/>
                </a:ext>
              </a:extLst>
            </p:cNvPr>
            <p:cNvSpPr txBox="1"/>
            <p:nvPr/>
          </p:nvSpPr>
          <p:spPr>
            <a:xfrm>
              <a:off x="6650870" y="2796921"/>
              <a:ext cx="3312190" cy="1989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2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</a:t>
              </a:r>
              <a:r>
                <a:rPr lang="en-GB" dirty="0"/>
                <a:t>Malaria protist travels to the liver.  The Malaria protist grows into an adult form</a:t>
              </a:r>
            </a:p>
            <a:p>
              <a:pPr lvl="0" defTabSz="457200"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EDC31F3-55E2-5613-D834-0E4AA10AA8BC}"/>
              </a:ext>
            </a:extLst>
          </p:cNvPr>
          <p:cNvGrpSpPr/>
          <p:nvPr/>
        </p:nvGrpSpPr>
        <p:grpSpPr>
          <a:xfrm>
            <a:off x="7913540" y="1964315"/>
            <a:ext cx="3312190" cy="692107"/>
            <a:chOff x="6650870" y="2796921"/>
            <a:chExt cx="3312190" cy="1530034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C8AF1225-15A8-49DF-2926-617D6654150C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9E5BC29-79C2-1119-C627-072080B8E2B4}"/>
                </a:ext>
              </a:extLst>
            </p:cNvPr>
            <p:cNvSpPr txBox="1"/>
            <p:nvPr/>
          </p:nvSpPr>
          <p:spPr>
            <a:xfrm>
              <a:off x="6650870" y="2796921"/>
              <a:ext cx="3312190" cy="1530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3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</a:t>
              </a:r>
              <a:r>
                <a:rPr lang="en-GB" dirty="0"/>
                <a:t>Malaria protist infects Red Blood cells</a:t>
              </a:r>
            </a:p>
            <a:p>
              <a:pPr lvl="0" defTabSz="457200"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2AA4E2F-501E-D861-65CD-DCA98EF313C2}"/>
              </a:ext>
            </a:extLst>
          </p:cNvPr>
          <p:cNvGrpSpPr/>
          <p:nvPr/>
        </p:nvGrpSpPr>
        <p:grpSpPr>
          <a:xfrm>
            <a:off x="6839446" y="4782880"/>
            <a:ext cx="3165077" cy="923330"/>
            <a:chOff x="6650870" y="2796921"/>
            <a:chExt cx="3165077" cy="1985418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067BD405-A499-A1C8-A012-E168EED0162D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E4EAF47-D7AB-880D-35CB-41FA3F790CBC}"/>
                </a:ext>
              </a:extLst>
            </p:cNvPr>
            <p:cNvSpPr txBox="1"/>
            <p:nvPr/>
          </p:nvSpPr>
          <p:spPr>
            <a:xfrm>
              <a:off x="6650870" y="2796921"/>
              <a:ext cx="3037587" cy="1985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4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  </a:t>
              </a:r>
              <a:r>
                <a:rPr lang="en-GB" dirty="0"/>
                <a:t>Another mosquito drinks the infected blood</a:t>
              </a:r>
            </a:p>
            <a:p>
              <a:pPr lvl="0" defTabSz="457200"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7815A3F-DEDB-B2B5-87C4-0A754232BA99}"/>
              </a:ext>
            </a:extLst>
          </p:cNvPr>
          <p:cNvGrpSpPr/>
          <p:nvPr/>
        </p:nvGrpSpPr>
        <p:grpSpPr>
          <a:xfrm>
            <a:off x="8611130" y="5708791"/>
            <a:ext cx="3165077" cy="1200329"/>
            <a:chOff x="6650870" y="2796921"/>
            <a:chExt cx="3165077" cy="2581043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C503B1D-1D8C-3535-A254-A13E5E0868B1}"/>
                </a:ext>
              </a:extLst>
            </p:cNvPr>
            <p:cNvSpPr/>
            <p:nvPr/>
          </p:nvSpPr>
          <p:spPr>
            <a:xfrm>
              <a:off x="6650870" y="2816783"/>
              <a:ext cx="3165077" cy="2026415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FD27FCB-B981-9035-CA39-F3DD7C4BA6F2}"/>
                </a:ext>
              </a:extLst>
            </p:cNvPr>
            <p:cNvSpPr txBox="1"/>
            <p:nvPr/>
          </p:nvSpPr>
          <p:spPr>
            <a:xfrm>
              <a:off x="6650870" y="2796921"/>
              <a:ext cx="3037587" cy="25810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5:  </a:t>
              </a:r>
              <a:r>
                <a:rPr lang="en-GB" dirty="0"/>
                <a:t>The infected mosquito infects other organisms as it feeds on their blood</a:t>
              </a:r>
            </a:p>
            <a:p>
              <a:pPr lvl="0" defTabSz="457200"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FB92F6A1-7A0D-7198-8848-DC04FE4D8A12}"/>
              </a:ext>
            </a:extLst>
          </p:cNvPr>
          <p:cNvSpPr txBox="1"/>
          <p:nvPr/>
        </p:nvSpPr>
        <p:spPr>
          <a:xfrm>
            <a:off x="3093887" y="2312710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Immature Plasmodium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DD3F0BD-09A9-42F2-5098-16B6EB9CAEF9}"/>
              </a:ext>
            </a:extLst>
          </p:cNvPr>
          <p:cNvSpPr txBox="1"/>
          <p:nvPr/>
        </p:nvSpPr>
        <p:spPr>
          <a:xfrm>
            <a:off x="4740107" y="3045473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Growing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Plasmodium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5CA56B9-E21D-5BB3-0C15-2EB56FC56652}"/>
              </a:ext>
            </a:extLst>
          </p:cNvPr>
          <p:cNvSpPr txBox="1"/>
          <p:nvPr/>
        </p:nvSpPr>
        <p:spPr>
          <a:xfrm>
            <a:off x="5781658" y="6003176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Plasmodium</a:t>
            </a:r>
          </a:p>
        </p:txBody>
      </p:sp>
    </p:spTree>
    <p:extLst>
      <p:ext uri="{BB962C8B-B14F-4D97-AF65-F5344CB8AC3E}">
        <p14:creationId xmlns:p14="http://schemas.microsoft.com/office/powerpoint/2010/main" val="3724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EA6F-F9C6-E670-FAFE-7AD0C4D5C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9CFB693C-8056-BCB5-C649-434B3D159A7C}"/>
              </a:ext>
            </a:extLst>
          </p:cNvPr>
          <p:cNvSpPr/>
          <p:nvPr/>
        </p:nvSpPr>
        <p:spPr>
          <a:xfrm rot="18670410">
            <a:off x="-1164494" y="-311860"/>
            <a:ext cx="14192126" cy="7471603"/>
          </a:xfrm>
          <a:prstGeom prst="rect">
            <a:avLst/>
          </a:prstGeom>
          <a:solidFill>
            <a:srgbClr val="FFBD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3D06E51-471B-150B-A5FE-F22E45FE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10166364" y="-1085705"/>
            <a:ext cx="1260837" cy="1394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F7190-79D8-FF21-9514-B21BBE9E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8344193" y="-503979"/>
            <a:ext cx="1260837" cy="1394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AC57C-E99E-5F96-0D30-943B82DF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9448728" y="-310733"/>
            <a:ext cx="1260837" cy="1394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41C814-D00D-41DB-397C-E85893365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239657" y="-697226"/>
            <a:ext cx="1260837" cy="139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7EF38-C779-2496-F937-CC8B21EC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570396" y="329906"/>
            <a:ext cx="1260837" cy="1394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9EA3D2-5924-7CEE-B33B-FB548CB7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8674931" y="523152"/>
            <a:ext cx="1260837" cy="1394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55902-4AB7-CA5E-7329-AD615E08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6465860" y="136659"/>
            <a:ext cx="1260837" cy="1394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3E3B0-6C73-B23A-1973-4A851983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018129" y="923818"/>
            <a:ext cx="1260837" cy="139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22429-A6B8-BDD8-90A2-ED2A49B5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8122664" y="1117064"/>
            <a:ext cx="1260837" cy="1394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8B7520-A490-23D6-551D-B0B298DF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913593" y="730571"/>
            <a:ext cx="1260837" cy="1394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259F6A-A153-7C8A-7D42-E39E75A2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6244332" y="1757703"/>
            <a:ext cx="1260837" cy="1394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6ABC5F-2031-EE1A-1264-1996CE766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348867" y="1950949"/>
            <a:ext cx="1260837" cy="1394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B2E175-1390-8D71-C526-F952B1B4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139796" y="1564456"/>
            <a:ext cx="1260837" cy="1394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67373C-F247-E1D4-03CD-2EB3E670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470536" y="2544861"/>
            <a:ext cx="1260837" cy="1394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446CD4-AD26-A76E-4C68-5109ED941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6575071" y="2738107"/>
            <a:ext cx="1260837" cy="1394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48FF8D-7FDE-FDE0-C715-8A7EB264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366000" y="2351614"/>
            <a:ext cx="1260837" cy="1394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89816F-5511-3B15-5740-F038901D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696739" y="3378746"/>
            <a:ext cx="1260837" cy="13944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5E2BCA-E2AE-0801-3F74-634DC0E5E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801274" y="3571992"/>
            <a:ext cx="1260837" cy="13944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F6E78F-82AC-632A-F379-930315AB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592203" y="3185499"/>
            <a:ext cx="1260837" cy="13944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1BC6D2-7AE2-565A-3926-83081FA0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144472" y="3972658"/>
            <a:ext cx="1260837" cy="13944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18AAE8-947B-A914-3F50-B390FACE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5249007" y="4165904"/>
            <a:ext cx="1260837" cy="13944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1C40AB-D493-17D3-D8C4-ED313322E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039936" y="3779411"/>
            <a:ext cx="1260837" cy="13944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AA0F12-C355-28FC-D4A5-7DB5DBAFA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370675" y="4806543"/>
            <a:ext cx="1260837" cy="13944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4A411D-7D59-4D54-C336-DAEED9C1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4475210" y="4999789"/>
            <a:ext cx="1260837" cy="13944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F1A9CA-00C2-B3BE-4A59-5EFEB906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2266139" y="4613296"/>
            <a:ext cx="1260837" cy="1394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269555-348B-DB53-560E-159B0F99D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2653037" y="5576217"/>
            <a:ext cx="1260837" cy="13944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199F13-3F00-D507-3043-42CE9138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3757572" y="5769463"/>
            <a:ext cx="1260837" cy="13944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18EC91-EA30-3BF2-B9E7-1DAD1E096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1548501" y="5382970"/>
            <a:ext cx="1260837" cy="13944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9996AF7-9382-EF42-716A-EB63FB6A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1879241" y="6345892"/>
            <a:ext cx="1260837" cy="13944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D30552-041E-D814-0842-5D89E79E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2983776" y="6539138"/>
            <a:ext cx="1260837" cy="13944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97AAC22-1E11-4D13-CF3C-8D07FB23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15449">
            <a:off x="774705" y="6152645"/>
            <a:ext cx="1260837" cy="13944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A5DD95-84AE-F86D-DA15-985273AF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6234922" y="144799"/>
            <a:ext cx="1123176" cy="2551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A480C5-66FA-3C57-0D99-D5A5D9C59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5522304" y="887349"/>
            <a:ext cx="1123176" cy="2551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5C38AEE-A930-232A-99C6-BB38654A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847343" y="1634341"/>
            <a:ext cx="1123176" cy="2551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50847F7-663F-65CF-E733-36426A3D1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222931" y="2292818"/>
            <a:ext cx="1123176" cy="2551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23B774-5FBA-C7F4-5ABB-0D16EF25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3510313" y="3035368"/>
            <a:ext cx="1123176" cy="2551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7A4B76-D05C-2201-67E3-303DD93D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2835352" y="3782360"/>
            <a:ext cx="1123176" cy="2551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D19B41-AC41-4AFF-6AA8-A7A52BC3F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2150175" y="4487584"/>
            <a:ext cx="1123176" cy="2551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6F10EB0-432B-5066-66BC-44A69FD18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437557" y="5230134"/>
            <a:ext cx="1123176" cy="2551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5BBCE80-4624-6D4F-198F-8E066D802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62596" y="5977126"/>
            <a:ext cx="1123176" cy="2551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776B8D-798B-2637-1885-F1805899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51512" y="6617765"/>
            <a:ext cx="1123176" cy="2551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C2743A7-BBFD-85ED-2FBD-5FEA4E46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3315812" y="105333"/>
            <a:ext cx="1123176" cy="2551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AA447E9-4F15-B7F0-D494-801D8283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2603194" y="847883"/>
            <a:ext cx="1123176" cy="2551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55FE0B3-5375-23F2-F76E-6282A7FFD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928233" y="1594875"/>
            <a:ext cx="1123176" cy="2551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1522465-AE69-693F-7A1D-BD4D4CC5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212830" y="2378982"/>
            <a:ext cx="1123176" cy="2551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F17527-62D7-5361-C2C0-5F93F4CA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500212" y="3121532"/>
            <a:ext cx="1123176" cy="2551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27DE9F-9400-857F-065B-E20B3C1B9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-174749" y="3868524"/>
            <a:ext cx="1123176" cy="2551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046AB00-BCAC-B069-E3AF-B56D958D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0344699" y="253627"/>
            <a:ext cx="1123176" cy="2551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B789AD1-DC54-968A-C1F6-76F9A459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9632081" y="996177"/>
            <a:ext cx="1123176" cy="2551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49647BF-A68E-C693-ED10-D775B8E1C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8957120" y="1743169"/>
            <a:ext cx="1123176" cy="2551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0CFBFC1-55FA-47C3-F2A4-2E439B27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8206313" y="2523205"/>
            <a:ext cx="1123176" cy="2551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30C564-94AE-E074-17C1-23C06080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493695" y="3265755"/>
            <a:ext cx="1123176" cy="2551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E745519-8758-18B1-3D0C-B3CF727C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6818734" y="4012747"/>
            <a:ext cx="1123176" cy="2551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CF9095B-303B-02DC-C051-DF7EEE12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6173405" y="4685655"/>
            <a:ext cx="1123176" cy="2551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CBEC527-C4C7-353D-8A20-7B50257D0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5460787" y="5428205"/>
            <a:ext cx="1123176" cy="2551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12E9B0D-78BA-4CD7-A0DA-F98DB974F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785826" y="6175197"/>
            <a:ext cx="1123176" cy="2551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78FB6B5-7978-6192-A329-F87914AE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4129366" y="6877580"/>
            <a:ext cx="1123176" cy="25515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975ABEA-86FE-C50F-372D-E21CF643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1376760" y="2238593"/>
            <a:ext cx="1123176" cy="2551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A0851DC-FA95-ABB6-11EC-950DC2A2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10664142" y="2981143"/>
            <a:ext cx="1123176" cy="2551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33B728D-FBC2-9D51-E6DD-EE2EB612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9989181" y="3728135"/>
            <a:ext cx="1123176" cy="2551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D1B4A05-22CB-049A-6A69-30468628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9319015" y="4455142"/>
            <a:ext cx="1123176" cy="2551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FE57AF4-E486-E993-8E12-F3DC87986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8606397" y="5197692"/>
            <a:ext cx="1123176" cy="25515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CCC4405-E2A1-B7CA-5DA9-7C295E00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931436" y="5944684"/>
            <a:ext cx="1123176" cy="2551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7B65F87-9771-69AE-AC27-D4588CAA3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0266">
            <a:off x="7337907" y="6604473"/>
            <a:ext cx="1123176" cy="25515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7880B292-CDF7-118D-5DB1-14C0AA046EED}"/>
              </a:ext>
            </a:extLst>
          </p:cNvPr>
          <p:cNvGrpSpPr/>
          <p:nvPr/>
        </p:nvGrpSpPr>
        <p:grpSpPr>
          <a:xfrm rot="20687564">
            <a:off x="4219234" y="146508"/>
            <a:ext cx="1713894" cy="1278780"/>
            <a:chOff x="1580322" y="964096"/>
            <a:chExt cx="477078" cy="29817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5B5C82F-047E-7BD2-3D3D-6B45F6817E35}"/>
                </a:ext>
              </a:extLst>
            </p:cNvPr>
            <p:cNvSpPr/>
            <p:nvPr/>
          </p:nvSpPr>
          <p:spPr>
            <a:xfrm>
              <a:off x="1580322" y="964096"/>
              <a:ext cx="477078" cy="2981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6404B4C-E3FD-55CD-DE18-2B8FDE3FE0A2}"/>
                </a:ext>
              </a:extLst>
            </p:cNvPr>
            <p:cNvSpPr/>
            <p:nvPr/>
          </p:nvSpPr>
          <p:spPr>
            <a:xfrm>
              <a:off x="1639956" y="1035957"/>
              <a:ext cx="339587" cy="15673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A9E383-066A-CA1D-B14E-04A082F72816}"/>
              </a:ext>
            </a:extLst>
          </p:cNvPr>
          <p:cNvGrpSpPr/>
          <p:nvPr/>
        </p:nvGrpSpPr>
        <p:grpSpPr>
          <a:xfrm rot="16989628">
            <a:off x="2805503" y="1202175"/>
            <a:ext cx="1713894" cy="1278780"/>
            <a:chOff x="1580322" y="964096"/>
            <a:chExt cx="477078" cy="29817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CD3E77C-46EB-B9B6-7FFE-EAB0B8AB3E4A}"/>
                </a:ext>
              </a:extLst>
            </p:cNvPr>
            <p:cNvSpPr/>
            <p:nvPr/>
          </p:nvSpPr>
          <p:spPr>
            <a:xfrm>
              <a:off x="1580322" y="964096"/>
              <a:ext cx="477078" cy="2981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DC489CA-CCBE-FDB4-0F8B-82CF2EF82EAB}"/>
                </a:ext>
              </a:extLst>
            </p:cNvPr>
            <p:cNvSpPr/>
            <p:nvPr/>
          </p:nvSpPr>
          <p:spPr>
            <a:xfrm>
              <a:off x="1639956" y="1035957"/>
              <a:ext cx="339587" cy="15673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CF0E195-42A8-0DAE-2B33-2690EFE746EF}"/>
              </a:ext>
            </a:extLst>
          </p:cNvPr>
          <p:cNvGrpSpPr/>
          <p:nvPr/>
        </p:nvGrpSpPr>
        <p:grpSpPr>
          <a:xfrm rot="20687564">
            <a:off x="663915" y="3761469"/>
            <a:ext cx="1713894" cy="1278780"/>
            <a:chOff x="1580322" y="964096"/>
            <a:chExt cx="477078" cy="29817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E165DA3-FB5C-C598-196D-B2F7BB05A87F}"/>
                </a:ext>
              </a:extLst>
            </p:cNvPr>
            <p:cNvSpPr/>
            <p:nvPr/>
          </p:nvSpPr>
          <p:spPr>
            <a:xfrm>
              <a:off x="1580322" y="964096"/>
              <a:ext cx="477078" cy="298174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A49BBC1-8C52-4A21-BF89-17EEA4C003C5}"/>
                </a:ext>
              </a:extLst>
            </p:cNvPr>
            <p:cNvSpPr/>
            <p:nvPr/>
          </p:nvSpPr>
          <p:spPr>
            <a:xfrm>
              <a:off x="1639956" y="1035957"/>
              <a:ext cx="339587" cy="15673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AEF19D92-E748-A6A7-7937-0C08650EC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7484">
            <a:off x="62219" y="-140364"/>
            <a:ext cx="2804717" cy="30500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A1FD2CF-214E-9360-C34D-16E7CC17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22515">
            <a:off x="9362517" y="3338113"/>
            <a:ext cx="2804717" cy="305003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C893A38-F0EA-F231-2E3C-C3368ADAED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1784507" y="2578485"/>
            <a:ext cx="684373" cy="550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60C520D-06BF-9ADB-D8EF-529BFBA162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5686346">
            <a:off x="2165084" y="3310398"/>
            <a:ext cx="684373" cy="55064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13BFB71-5E1A-694D-6AC8-1EF5DDF61C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20643756">
            <a:off x="2780428" y="2947467"/>
            <a:ext cx="684373" cy="5506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073A53D-328C-475B-A8FE-E061C1E8E3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2326117" y="2568347"/>
            <a:ext cx="684373" cy="5506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F43CABF-3771-741D-2D9D-D91951EE56A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3275263" y="2783155"/>
            <a:ext cx="684373" cy="55064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07624FE-4744-3260-2139-2A05546AE7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327632">
            <a:off x="5436689" y="2934833"/>
            <a:ext cx="860198" cy="69210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B61F89D-56E5-87CB-C783-C555722191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4157886" y="4374686"/>
            <a:ext cx="860198" cy="6921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6FA0E84-0F4D-78C6-FCD3-F9E2AC59CB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4638886">
            <a:off x="6623833" y="3326784"/>
            <a:ext cx="860198" cy="69210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3FDC579-A13D-E205-B6CD-CF1260F17D7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8937359">
            <a:off x="5313093" y="4687568"/>
            <a:ext cx="860198" cy="69210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AEB50A2-E6AA-0D7E-3A27-757481BEFF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>
            <a:off x="4530719" y="5100331"/>
            <a:ext cx="860198" cy="6921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8449E650-BEFC-482F-400B-7073D97A81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19059949">
            <a:off x="4790441" y="3597162"/>
            <a:ext cx="777705" cy="62573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2BBAE16-F27A-9905-0FBD-24D018FF18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9730" t="42265" b="24190"/>
          <a:stretch>
            <a:fillRect/>
          </a:stretch>
        </p:blipFill>
        <p:spPr>
          <a:xfrm rot="9410377">
            <a:off x="6032308" y="3673227"/>
            <a:ext cx="860198" cy="692107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5C90385-F859-D502-3A1B-FDD16A1BFC27}"/>
              </a:ext>
            </a:extLst>
          </p:cNvPr>
          <p:cNvGrpSpPr/>
          <p:nvPr/>
        </p:nvGrpSpPr>
        <p:grpSpPr>
          <a:xfrm>
            <a:off x="6163181" y="5210633"/>
            <a:ext cx="1713894" cy="1512041"/>
            <a:chOff x="9351175" y="7678589"/>
            <a:chExt cx="1713894" cy="15120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B0C463D-366F-9B79-6B6A-7BDCC86E3B95}"/>
                </a:ext>
              </a:extLst>
            </p:cNvPr>
            <p:cNvGrpSpPr/>
            <p:nvPr/>
          </p:nvGrpSpPr>
          <p:grpSpPr>
            <a:xfrm rot="452345">
              <a:off x="9351175" y="7911850"/>
              <a:ext cx="1713894" cy="1278780"/>
              <a:chOff x="1580322" y="964096"/>
              <a:chExt cx="477078" cy="298174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BA824AA-E9E3-E1B2-4417-3E34AB40997E}"/>
                  </a:ext>
                </a:extLst>
              </p:cNvPr>
              <p:cNvSpPr/>
              <p:nvPr/>
            </p:nvSpPr>
            <p:spPr>
              <a:xfrm>
                <a:off x="1580322" y="964096"/>
                <a:ext cx="477078" cy="298174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EC499FC-5D2E-2D35-341E-C5A8CA66E2C2}"/>
                  </a:ext>
                </a:extLst>
              </p:cNvPr>
              <p:cNvSpPr/>
              <p:nvPr/>
            </p:nvSpPr>
            <p:spPr>
              <a:xfrm>
                <a:off x="1639956" y="1035957"/>
                <a:ext cx="339587" cy="156739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602BD6D-9DE3-87FA-BA0F-924139A1C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16474110">
              <a:off x="9294470" y="8355450"/>
              <a:ext cx="684373" cy="5506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64B202D-3B3C-C23A-BFF3-DBA78AF16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21233599">
              <a:off x="9950620" y="8520973"/>
              <a:ext cx="684373" cy="55064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9B3E734B-7B34-2E01-10E8-26CB88E3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3968578">
              <a:off x="10097772" y="7762634"/>
              <a:ext cx="860198" cy="692107"/>
            </a:xfrm>
            <a:prstGeom prst="rect">
              <a:avLst/>
            </a:prstGeom>
          </p:spPr>
        </p:pic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566EAED3-021B-F4B7-7178-229E8ABFA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12572">
            <a:off x="7606129" y="3489059"/>
            <a:ext cx="1786283" cy="1664352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FFB6C20-E65F-1A63-91F3-4AF0BB906FBC}"/>
              </a:ext>
            </a:extLst>
          </p:cNvPr>
          <p:cNvGrpSpPr/>
          <p:nvPr/>
        </p:nvGrpSpPr>
        <p:grpSpPr>
          <a:xfrm rot="4219273">
            <a:off x="9612288" y="1782374"/>
            <a:ext cx="1713894" cy="1512041"/>
            <a:chOff x="9351175" y="7678589"/>
            <a:chExt cx="1713894" cy="1512041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0322406-61E6-B9A4-C51C-DB95CE0B2C8E}"/>
                </a:ext>
              </a:extLst>
            </p:cNvPr>
            <p:cNvGrpSpPr/>
            <p:nvPr/>
          </p:nvGrpSpPr>
          <p:grpSpPr>
            <a:xfrm rot="452345">
              <a:off x="9351175" y="7911850"/>
              <a:ext cx="1713894" cy="1278780"/>
              <a:chOff x="1580322" y="964096"/>
              <a:chExt cx="477078" cy="298174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3C481C8-5353-2DD5-E214-F66E7A717ADE}"/>
                  </a:ext>
                </a:extLst>
              </p:cNvPr>
              <p:cNvSpPr/>
              <p:nvPr/>
            </p:nvSpPr>
            <p:spPr>
              <a:xfrm>
                <a:off x="1580322" y="964096"/>
                <a:ext cx="477078" cy="298174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4BD2A150-E971-81D7-4E77-9289CB121873}"/>
                  </a:ext>
                </a:extLst>
              </p:cNvPr>
              <p:cNvSpPr/>
              <p:nvPr/>
            </p:nvSpPr>
            <p:spPr>
              <a:xfrm>
                <a:off x="1639956" y="1035957"/>
                <a:ext cx="339587" cy="156739"/>
              </a:xfrm>
              <a:prstGeom prst="ellipse">
                <a:avLst/>
              </a:prstGeom>
              <a:solidFill>
                <a:srgbClr val="C0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2A21A480-DC4D-D058-2630-2F2A7E143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16474110">
              <a:off x="9294470" y="8355450"/>
              <a:ext cx="684373" cy="55064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666AF7C-24E4-05F2-9262-FF4E41D0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21233599">
              <a:off x="9950620" y="8520973"/>
              <a:ext cx="684373" cy="55064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ABF6B10-0C97-B7D0-BB34-0BBDBD5BE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l="79730" t="42265" b="24190"/>
            <a:stretch>
              <a:fillRect/>
            </a:stretch>
          </p:blipFill>
          <p:spPr>
            <a:xfrm rot="3968578">
              <a:off x="10097772" y="7762634"/>
              <a:ext cx="860198" cy="692107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AF99084-5798-7791-A00D-0B2BCC99964B}"/>
              </a:ext>
            </a:extLst>
          </p:cNvPr>
          <p:cNvSpPr txBox="1"/>
          <p:nvPr/>
        </p:nvSpPr>
        <p:spPr>
          <a:xfrm>
            <a:off x="1091728" y="910364"/>
            <a:ext cx="162625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Infected mosquito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77A0BA8-383E-340C-FFFB-982AB2A4FB70}"/>
              </a:ext>
            </a:extLst>
          </p:cNvPr>
          <p:cNvSpPr txBox="1"/>
          <p:nvPr/>
        </p:nvSpPr>
        <p:spPr>
          <a:xfrm>
            <a:off x="118337" y="4528251"/>
            <a:ext cx="11214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vessel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A7CB1A5-B048-858D-D8A7-5A5814FB78F4}"/>
              </a:ext>
            </a:extLst>
          </p:cNvPr>
          <p:cNvSpPr txBox="1"/>
          <p:nvPr/>
        </p:nvSpPr>
        <p:spPr>
          <a:xfrm>
            <a:off x="3643075" y="6200901"/>
            <a:ext cx="1121416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 cells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A818D53-1F34-EECF-3F87-9E6F5F578D9F}"/>
              </a:ext>
            </a:extLst>
          </p:cNvPr>
          <p:cNvSpPr txBox="1"/>
          <p:nvPr/>
        </p:nvSpPr>
        <p:spPr>
          <a:xfrm>
            <a:off x="10903931" y="3599879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Uni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nfected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mosquito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D075F07-E84F-0445-19E3-C35C7CBD4586}"/>
              </a:ext>
            </a:extLst>
          </p:cNvPr>
          <p:cNvSpPr txBox="1"/>
          <p:nvPr/>
        </p:nvSpPr>
        <p:spPr>
          <a:xfrm>
            <a:off x="4435033" y="556251"/>
            <a:ext cx="1287474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 Blood cell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A3B5506-A589-3EAD-BA65-1E74D2D756EB}"/>
              </a:ext>
            </a:extLst>
          </p:cNvPr>
          <p:cNvSpPr txBox="1"/>
          <p:nvPr/>
        </p:nvSpPr>
        <p:spPr>
          <a:xfrm>
            <a:off x="156609" y="108952"/>
            <a:ext cx="3407983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Malaria Infection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86A341-D37E-0E3E-30AA-47292435A9FF}"/>
              </a:ext>
            </a:extLst>
          </p:cNvPr>
          <p:cNvGrpSpPr/>
          <p:nvPr/>
        </p:nvGrpSpPr>
        <p:grpSpPr>
          <a:xfrm>
            <a:off x="156053" y="2397621"/>
            <a:ext cx="2101724" cy="1585472"/>
            <a:chOff x="6650870" y="2816783"/>
            <a:chExt cx="3165077" cy="2330666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E1B5E233-72F3-7DFF-6522-2F29670C707A}"/>
                </a:ext>
              </a:extLst>
            </p:cNvPr>
            <p:cNvSpPr/>
            <p:nvPr/>
          </p:nvSpPr>
          <p:spPr>
            <a:xfrm>
              <a:off x="6650870" y="2816783"/>
              <a:ext cx="3165077" cy="2330666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0284EB3-3EEB-83E3-7389-9EEF17233542}"/>
                </a:ext>
              </a:extLst>
            </p:cNvPr>
            <p:cNvSpPr txBox="1"/>
            <p:nvPr/>
          </p:nvSpPr>
          <p:spPr>
            <a:xfrm>
              <a:off x="6665161" y="2841325"/>
              <a:ext cx="3131034" cy="542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1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C71CA76-2990-D1D2-3B14-DEE64B461400}"/>
              </a:ext>
            </a:extLst>
          </p:cNvPr>
          <p:cNvGrpSpPr/>
          <p:nvPr/>
        </p:nvGrpSpPr>
        <p:grpSpPr>
          <a:xfrm>
            <a:off x="6075145" y="506070"/>
            <a:ext cx="3312190" cy="923330"/>
            <a:chOff x="6650870" y="2796921"/>
            <a:chExt cx="3312190" cy="1530034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57D926F4-9A13-1695-960E-D332515AF37A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FC2DD98-2983-4C2E-C962-DFA2A4CB2A77}"/>
                </a:ext>
              </a:extLst>
            </p:cNvPr>
            <p:cNvSpPr txBox="1"/>
            <p:nvPr/>
          </p:nvSpPr>
          <p:spPr>
            <a:xfrm>
              <a:off x="6650870" y="2796921"/>
              <a:ext cx="3312190" cy="612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2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6C94E2A-10B7-7B2E-B719-8927A98D0D6E}"/>
              </a:ext>
            </a:extLst>
          </p:cNvPr>
          <p:cNvGrpSpPr/>
          <p:nvPr/>
        </p:nvGrpSpPr>
        <p:grpSpPr>
          <a:xfrm>
            <a:off x="7913540" y="1964315"/>
            <a:ext cx="3312190" cy="692107"/>
            <a:chOff x="6650870" y="2796921"/>
            <a:chExt cx="3312190" cy="1530034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476FBCE6-54FE-BE35-613B-351C6DE39AC2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C62ACC-FF13-83C2-CAF9-23DC165DF249}"/>
                </a:ext>
              </a:extLst>
            </p:cNvPr>
            <p:cNvSpPr txBox="1"/>
            <p:nvPr/>
          </p:nvSpPr>
          <p:spPr>
            <a:xfrm>
              <a:off x="6650870" y="2796921"/>
              <a:ext cx="3312190" cy="816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3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A429BE2-B644-852F-5BFD-5524C504E099}"/>
              </a:ext>
            </a:extLst>
          </p:cNvPr>
          <p:cNvGrpSpPr/>
          <p:nvPr/>
        </p:nvGrpSpPr>
        <p:grpSpPr>
          <a:xfrm>
            <a:off x="6839446" y="4782880"/>
            <a:ext cx="3165077" cy="711551"/>
            <a:chOff x="6650870" y="2796921"/>
            <a:chExt cx="3165077" cy="1530034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36009633-0793-0944-834E-671DC4DAF227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4940C31-5599-F437-53E8-826084EDCB27}"/>
                </a:ext>
              </a:extLst>
            </p:cNvPr>
            <p:cNvSpPr txBox="1"/>
            <p:nvPr/>
          </p:nvSpPr>
          <p:spPr>
            <a:xfrm>
              <a:off x="6650870" y="2796921"/>
              <a:ext cx="3037587" cy="794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lang="en-GB" b="1" dirty="0">
                  <a:solidFill>
                    <a:prstClr val="black"/>
                  </a:solidFill>
                  <a:latin typeface="Aptos" panose="02110004020202020204"/>
                </a:rPr>
                <a:t>4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F3A903E-65E0-8D99-74FC-F3AE1AF89034}"/>
              </a:ext>
            </a:extLst>
          </p:cNvPr>
          <p:cNvGrpSpPr/>
          <p:nvPr/>
        </p:nvGrpSpPr>
        <p:grpSpPr>
          <a:xfrm>
            <a:off x="8611130" y="5708791"/>
            <a:ext cx="3165077" cy="951633"/>
            <a:chOff x="6650870" y="2796921"/>
            <a:chExt cx="3165077" cy="204627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C0872B3-21B2-EACD-D196-56FC60FD26C8}"/>
                </a:ext>
              </a:extLst>
            </p:cNvPr>
            <p:cNvSpPr/>
            <p:nvPr/>
          </p:nvSpPr>
          <p:spPr>
            <a:xfrm>
              <a:off x="6650870" y="2816783"/>
              <a:ext cx="3165077" cy="2026415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7F14363-6E34-AC0F-5364-742FFD6A7800}"/>
                </a:ext>
              </a:extLst>
            </p:cNvPr>
            <p:cNvSpPr txBox="1"/>
            <p:nvPr/>
          </p:nvSpPr>
          <p:spPr>
            <a:xfrm>
              <a:off x="6650870" y="2796921"/>
              <a:ext cx="3037587" cy="7941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5: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5482709-D3E5-4121-FF5B-1000BEDC3B2F}"/>
              </a:ext>
            </a:extLst>
          </p:cNvPr>
          <p:cNvSpPr txBox="1"/>
          <p:nvPr/>
        </p:nvSpPr>
        <p:spPr>
          <a:xfrm>
            <a:off x="3093887" y="2312710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Immature Plasmodium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16222E-33AB-0FB1-A68F-EF0AA43E2934}"/>
              </a:ext>
            </a:extLst>
          </p:cNvPr>
          <p:cNvSpPr txBox="1"/>
          <p:nvPr/>
        </p:nvSpPr>
        <p:spPr>
          <a:xfrm>
            <a:off x="4740107" y="3045473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Growing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Plasmodium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EF7D7A6-A6E4-20A4-EC5F-7DDA0584AF14}"/>
              </a:ext>
            </a:extLst>
          </p:cNvPr>
          <p:cNvSpPr txBox="1"/>
          <p:nvPr/>
        </p:nvSpPr>
        <p:spPr>
          <a:xfrm>
            <a:off x="5781658" y="6003176"/>
            <a:ext cx="112141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ature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Plasmodium</a:t>
            </a:r>
          </a:p>
        </p:txBody>
      </p:sp>
    </p:spTree>
    <p:extLst>
      <p:ext uri="{BB962C8B-B14F-4D97-AF65-F5344CB8AC3E}">
        <p14:creationId xmlns:p14="http://schemas.microsoft.com/office/powerpoint/2010/main" val="9893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112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3</cp:revision>
  <dcterms:created xsi:type="dcterms:W3CDTF">2025-11-24T12:20:08Z</dcterms:created>
  <dcterms:modified xsi:type="dcterms:W3CDTF">2026-03-30T19:30:22Z</dcterms:modified>
</cp:coreProperties>
</file>