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 Mutation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A6ADC9-ADDD-9683-186C-E96DE7B5DF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08" t="34212" r="37607" b="6845"/>
          <a:stretch/>
        </p:blipFill>
        <p:spPr>
          <a:xfrm>
            <a:off x="6264322" y="2526440"/>
            <a:ext cx="5504598" cy="40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 Mutation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Substitution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Deletion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Insertion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Frameshift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gene mutation involves the replacement of one nucleotide with another?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600755" y="8590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Silent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Missense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Insertion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Nonsense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mutation results in a premature stop codon?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39963" y="376092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 Mutation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Only one amino acid changes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reading frame is altered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protein remains unchanged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 stop codon is inserted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consequence of a frameshift mutation?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9543" y="181096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 Mutation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Missense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Nonsense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Silent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Frameshift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mutation type has no effect on the amino acid sequence?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84567" y="28196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 Mutation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Substitution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Silent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Frameshift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Inversion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mutation is most likely to produce a non-functional protein?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9978" y="274307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 Mutation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Inversion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Deletion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Duplication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Substitution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mutation occurs when a section of DNA is reversed?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81445" y="89955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 Mutation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 Mutation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216</Words>
  <Application>Microsoft Office PowerPoint</Application>
  <PresentationFormat>Widescreen</PresentationFormat>
  <Paragraphs>89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72</cp:revision>
  <dcterms:created xsi:type="dcterms:W3CDTF">2024-11-06T06:26:10Z</dcterms:created>
  <dcterms:modified xsi:type="dcterms:W3CDTF">2025-03-26T06:59:31Z</dcterms:modified>
</cp:coreProperties>
</file>