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paihpfdLv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Arteries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13303"/>
            <a:ext cx="624250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the structure of an artery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endParaRPr lang="en-GB" dirty="0"/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dirty="0"/>
              <a:t>Explain how arteries are adapted to their function of transporting blood away from the heart.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A diagram of cell division&#10;&#10;Description automatically generated">
            <a:extLst>
              <a:ext uri="{FF2B5EF4-FFF2-40B4-BE49-F238E27FC236}">
                <a16:creationId xmlns:a16="http://schemas.microsoft.com/office/drawing/2014/main" id="{A28953AA-D1AE-0EC7-110F-45B80D2F82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020" y="1168807"/>
            <a:ext cx="2529959" cy="22131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72AC2A-B861-8709-FD55-E442DD64DDFD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DF0C3F-1E80-0600-CAD5-B57908B5FD51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FF3FE707-F532-6A90-C04F-98D0D9932A9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D016E3-4B5D-28F4-AF26-826AF06DA7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7" y="7497423"/>
            <a:ext cx="1357411" cy="13884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2035</TotalTime>
  <Words>32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100</cp:revision>
  <dcterms:created xsi:type="dcterms:W3CDTF">2024-01-19T05:37:07Z</dcterms:created>
  <dcterms:modified xsi:type="dcterms:W3CDTF">2024-12-09T05:31:15Z</dcterms:modified>
</cp:coreProperties>
</file>