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2178" y="8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15/02/2025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Arteriole Adaptations </a:t>
            </a: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Question</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44549" y="786348"/>
            <a:ext cx="2619142" cy="3785652"/>
          </a:xfrm>
          <a:prstGeom prst="rect">
            <a:avLst/>
          </a:prstGeom>
          <a:noFill/>
        </p:spPr>
        <p:txBody>
          <a:bodyPr wrap="square">
            <a:spAutoFit/>
          </a:bodyPr>
          <a:lstStyle/>
          <a:p>
            <a:pPr>
              <a:spcBef>
                <a:spcPts val="1200"/>
              </a:spcBef>
            </a:pPr>
            <a:r>
              <a:rPr lang="en-GB" sz="2000" dirty="0"/>
              <a:t>The smooth muscle content in some arteriole walls is more than double the smooth muscle content in the walls of some arteries.  Explain how arterioles are better adapted than arteries to allow the blood to flow into an individual organ.</a:t>
            </a:r>
            <a:endParaRPr lang="en-GB" sz="2000" b="1" i="0" dirty="0">
              <a:solidFill>
                <a:srgbClr val="222222"/>
              </a:solidFill>
              <a:effectLst/>
              <a:highlight>
                <a:srgbClr val="FFFFFF"/>
              </a:highlight>
            </a:endParaRPr>
          </a:p>
        </p:txBody>
      </p:sp>
      <p:sp>
        <p:nvSpPr>
          <p:cNvPr id="8" name="Rectangle 2">
            <a:extLst>
              <a:ext uri="{FF2B5EF4-FFF2-40B4-BE49-F238E27FC236}">
                <a16:creationId xmlns:a16="http://schemas.microsoft.com/office/drawing/2014/main" id="{C56A6E68-8521-86C7-26F5-257848B53250}"/>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Cross sections of arteriole and capillary. On the left side of the... |  Download Scientific Diagram">
            <a:extLst>
              <a:ext uri="{FF2B5EF4-FFF2-40B4-BE49-F238E27FC236}">
                <a16:creationId xmlns:a16="http://schemas.microsoft.com/office/drawing/2014/main" id="{FE7DE3F1-572A-9D69-C8A6-5011B25B5D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5935" y="1507540"/>
            <a:ext cx="3421464" cy="226196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8837E26-D8DD-556D-2164-799045F2ED9F}"/>
              </a:ext>
            </a:extLst>
          </p:cNvPr>
          <p:cNvSpPr txBox="1"/>
          <p:nvPr/>
        </p:nvSpPr>
        <p:spPr>
          <a:xfrm rot="16200000">
            <a:off x="-1507739" y="6410893"/>
            <a:ext cx="4262564" cy="584775"/>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a:t>
            </a:r>
            <a:endParaRPr kumimoji="0" lang="en-GB" sz="28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2FAF8C11-709D-833C-03AD-E8B237DD7D6D}"/>
              </a:ext>
            </a:extLst>
          </p:cNvPr>
          <p:cNvSpPr txBox="1"/>
          <p:nvPr/>
        </p:nvSpPr>
        <p:spPr>
          <a:xfrm>
            <a:off x="915931" y="4593059"/>
            <a:ext cx="5650207" cy="3416320"/>
          </a:xfrm>
          <a:prstGeom prst="rect">
            <a:avLst/>
          </a:prstGeom>
          <a:noFill/>
        </p:spPr>
        <p:txBody>
          <a:bodyPr wrap="square" rtlCol="0">
            <a:spAutoFit/>
          </a:bodyPr>
          <a:lstStyle/>
          <a:p>
            <a:r>
              <a:rPr lang="en-GB"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1" name="TextBox 10">
            <a:extLst>
              <a:ext uri="{FF2B5EF4-FFF2-40B4-BE49-F238E27FC236}">
                <a16:creationId xmlns:a16="http://schemas.microsoft.com/office/drawing/2014/main" id="{D6DCAF79-1B10-870B-7431-16D4C149B18C}"/>
              </a:ext>
            </a:extLst>
          </p:cNvPr>
          <p:cNvSpPr txBox="1"/>
          <p:nvPr/>
        </p:nvSpPr>
        <p:spPr>
          <a:xfrm>
            <a:off x="1042597" y="8352774"/>
            <a:ext cx="3994098"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Video link</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15" name="Picture 14">
            <a:extLst>
              <a:ext uri="{FF2B5EF4-FFF2-40B4-BE49-F238E27FC236}">
                <a16:creationId xmlns:a16="http://schemas.microsoft.com/office/drawing/2014/main" id="{4EA6B4D8-F157-E8D5-C0A3-6B1F0007F2DC}"/>
              </a:ext>
            </a:extLst>
          </p:cNvPr>
          <p:cNvPicPr>
            <a:picLocks noChangeAspect="1"/>
          </p:cNvPicPr>
          <p:nvPr/>
        </p:nvPicPr>
        <p:blipFill>
          <a:blip r:embed="rId4"/>
          <a:stretch>
            <a:fillRect/>
          </a:stretch>
        </p:blipFill>
        <p:spPr>
          <a:xfrm>
            <a:off x="5096656" y="7320360"/>
            <a:ext cx="1556855" cy="1587582"/>
          </a:xfrm>
          <a:prstGeom prst="rect">
            <a:avLst/>
          </a:prstGeom>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54160"/>
    </mc:Choice>
    <mc:Fallback xmlns="">
      <p:transition spd="slow" advTm="5416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6.5|6.3|11.7|6.4"/>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7029</TotalTime>
  <Words>49</Words>
  <Application>Microsoft Office PowerPoint</Application>
  <PresentationFormat>On-screen Show (4:3)</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82</cp:revision>
  <dcterms:created xsi:type="dcterms:W3CDTF">2024-01-19T05:37:07Z</dcterms:created>
  <dcterms:modified xsi:type="dcterms:W3CDTF">2025-02-15T09:57:07Z</dcterms:modified>
</cp:coreProperties>
</file>