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Photosynthesis in Algae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graph shows how algae use different wavelengths of light compared with other plants. Explain how algae are able to use different wavelengths of light for photosynthesis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B8DDAF-FD7D-FE7C-4D61-F93042D80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113" y="1794893"/>
            <a:ext cx="3624580" cy="30575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C0DDAA1-2DE8-3F1E-8D75-BA9C7356D374}"/>
              </a:ext>
            </a:extLst>
          </p:cNvPr>
          <p:cNvSpPr txBox="1"/>
          <p:nvPr/>
        </p:nvSpPr>
        <p:spPr>
          <a:xfrm rot="16200000">
            <a:off x="-1332473" y="6549278"/>
            <a:ext cx="391203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ED9204-434B-16E4-C0FF-1775774D8347}"/>
              </a:ext>
            </a:extLst>
          </p:cNvPr>
          <p:cNvSpPr txBox="1"/>
          <p:nvPr/>
        </p:nvSpPr>
        <p:spPr>
          <a:xfrm>
            <a:off x="1000091" y="4885651"/>
            <a:ext cx="552354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450F60-A955-FFA5-03C0-07D7AB7CF84E}"/>
              </a:ext>
            </a:extLst>
          </p:cNvPr>
          <p:cNvSpPr txBox="1"/>
          <p:nvPr/>
        </p:nvSpPr>
        <p:spPr>
          <a:xfrm>
            <a:off x="1042593" y="8303883"/>
            <a:ext cx="4084043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492F7B1-13D6-EDE1-70F8-E0BDCB0AE1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334" y="7420131"/>
            <a:ext cx="1468960" cy="14215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</TotalTime>
  <Words>37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51</cp:revision>
  <dcterms:created xsi:type="dcterms:W3CDTF">2024-01-19T05:37:07Z</dcterms:created>
  <dcterms:modified xsi:type="dcterms:W3CDTF">2025-02-01T18:21:41Z</dcterms:modified>
</cp:coreProperties>
</file>