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fbES1798Ao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4351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3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Translocation </a:t>
            </a:r>
            <a:r>
              <a:rPr lang="en-GB" sz="20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Data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13899" y="793172"/>
            <a:ext cx="6137701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dirty="0"/>
              <a:t>The table below shows the rate of translocation of sugars (measured as mg per hour) in a plant stem under different conditions.</a:t>
            </a: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r>
              <a:rPr lang="en-GB" dirty="0"/>
              <a:t>Analyse the data and explain how temperature and sucrose concentration affect the rate of translocation in plants.</a:t>
            </a: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6A290DE1-CABD-6A44-3B5D-ADBAD7BFA6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389661"/>
              </p:ext>
            </p:extLst>
          </p:nvPr>
        </p:nvGraphicFramePr>
        <p:xfrm>
          <a:off x="461253" y="1727056"/>
          <a:ext cx="5915024" cy="2103120"/>
        </p:xfrm>
        <a:graphic>
          <a:graphicData uri="http://schemas.openxmlformats.org/drawingml/2006/table">
            <a:tbl>
              <a:tblPr/>
              <a:tblGrid>
                <a:gridCol w="1322577">
                  <a:extLst>
                    <a:ext uri="{9D8B030D-6E8A-4147-A177-3AD203B41FA5}">
                      <a16:colId xmlns:a16="http://schemas.microsoft.com/office/drawing/2014/main" val="3295957185"/>
                    </a:ext>
                  </a:extLst>
                </a:gridCol>
                <a:gridCol w="1139252">
                  <a:extLst>
                    <a:ext uri="{9D8B030D-6E8A-4147-A177-3AD203B41FA5}">
                      <a16:colId xmlns:a16="http://schemas.microsoft.com/office/drawing/2014/main" val="1023456962"/>
                    </a:ext>
                  </a:extLst>
                </a:gridCol>
                <a:gridCol w="1633928">
                  <a:extLst>
                    <a:ext uri="{9D8B030D-6E8A-4147-A177-3AD203B41FA5}">
                      <a16:colId xmlns:a16="http://schemas.microsoft.com/office/drawing/2014/main" val="798765260"/>
                    </a:ext>
                  </a:extLst>
                </a:gridCol>
                <a:gridCol w="1819267">
                  <a:extLst>
                    <a:ext uri="{9D8B030D-6E8A-4147-A177-3AD203B41FA5}">
                      <a16:colId xmlns:a16="http://schemas.microsoft.com/office/drawing/2014/main" val="16095013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/>
                        <a:t>Condition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Temperature (°C)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Sucrose Concentration (mM)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Rate of Translocation (mg/hr)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72759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1 (Control)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52755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2 (Low temperature)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2756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3 (Low sucrose)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34632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dirty="0"/>
                        <a:t>4 (High temperature)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51139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018542D-21F6-FA8E-52A4-2BE7EF62801D}"/>
              </a:ext>
            </a:extLst>
          </p:cNvPr>
          <p:cNvSpPr txBox="1"/>
          <p:nvPr/>
        </p:nvSpPr>
        <p:spPr>
          <a:xfrm rot="16200000">
            <a:off x="-1177710" y="6080861"/>
            <a:ext cx="3602499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8BB043-959D-CD71-59D8-FC3953570335}"/>
              </a:ext>
            </a:extLst>
          </p:cNvPr>
          <p:cNvSpPr txBox="1"/>
          <p:nvPr/>
        </p:nvSpPr>
        <p:spPr>
          <a:xfrm>
            <a:off x="967936" y="4774475"/>
            <a:ext cx="55856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3"/>
            <a:extLst>
              <a:ext uri="{FF2B5EF4-FFF2-40B4-BE49-F238E27FC236}">
                <a16:creationId xmlns:a16="http://schemas.microsoft.com/office/drawing/2014/main" id="{CF72BBD7-B369-A687-878F-898D2F553FB8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56762A7-C1DC-EE97-0977-A3C141AF9A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6397" y="7496563"/>
            <a:ext cx="1347114" cy="138315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14843</TotalTime>
  <Words>100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134</cp:revision>
  <dcterms:created xsi:type="dcterms:W3CDTF">2024-01-19T05:37:07Z</dcterms:created>
  <dcterms:modified xsi:type="dcterms:W3CDTF">2025-07-03T19:16:49Z</dcterms:modified>
</cp:coreProperties>
</file>