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5" r:id="rId5"/>
    <p:sldId id="264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81" d="100"/>
          <a:sy n="81" d="100"/>
        </p:scale>
        <p:origin x="2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2024331" y="222616"/>
            <a:ext cx="8379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lvl="0" algn="ctr" defTabSz="457200">
              <a:defRPr/>
            </a:pPr>
            <a:r>
              <a:rPr lang="en-GB" sz="4800" b="1" dirty="0">
                <a:solidFill>
                  <a:prstClr val="black"/>
                </a:solidFill>
              </a:rPr>
              <a:t>Kidney Structure</a:t>
            </a:r>
            <a:endParaRPr lang="en-GB" sz="6600" b="1" dirty="0">
              <a:solidFill>
                <a:prstClr val="black"/>
              </a:solidFill>
            </a:endParaRP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97811B-657E-B758-B414-52B35888463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0964"/>
          <a:stretch>
            <a:fillRect/>
          </a:stretch>
        </p:blipFill>
        <p:spPr>
          <a:xfrm>
            <a:off x="6643148" y="2282888"/>
            <a:ext cx="4429941" cy="422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Kidney Structure</a:t>
            </a:r>
            <a:endParaRPr lang="en-GB" sz="4800" b="1" dirty="0">
              <a:solidFill>
                <a:prstClr val="black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Lobule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Alveolus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Villus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Nephron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functional unit of the kidney?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398545" y="3660609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5" y="1495447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Loop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2302721"/>
            <a:ext cx="6004843" cy="461665"/>
            <a:chOff x="1240780" y="3311972"/>
            <a:chExt cx="6004843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311972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Tubule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59308"/>
            <a:ext cx="5997394" cy="461665"/>
            <a:chOff x="1240780" y="4522346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522346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Duct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Capsule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part of the nephron is responsible for filtration?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340501" y="371767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BA6C3-FA1B-EFC7-5029-FFECB1D42851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Kidney Structure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Ureter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Urethra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Bladder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Duct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structure collects urine from the nephron?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420918" y="381988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6EE0F-5E33-352B-BAC1-1E5000DEAB42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Kidney Structure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Renal vein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Aorta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Renal artery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Portal vein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blood vessel carries blood into the kidney?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537182" y="2761735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89190-B024-DA37-EB96-0060BAB03F73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Kidney Structure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9370" y="1303285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Capsule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35151" y="229567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Bladder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59370" y="3360388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Tubule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59370" y="4424791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Ureter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Where does selective reabsorption mainly occur?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422631" y="307407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B4412-FFF2-E124-8EF1-5B4646F5B819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Kidney Structure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Medulla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604591" y="2025473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Cortex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2974235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Pelvis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Ureter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region of the kidney contains glomeruli?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289168" y="1717278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0981A-6180-A825-3819-E8BD20DB9D67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Kidney Structure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73CE5-84FD-1B0F-AE34-435916D0E142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Kidney Structure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4E47C-2F81-1AA4-7487-AFDDA246F8DB}"/>
              </a:ext>
            </a:extLst>
          </p:cNvPr>
          <p:cNvSpPr txBox="1"/>
          <p:nvPr/>
        </p:nvSpPr>
        <p:spPr>
          <a:xfrm>
            <a:off x="6844747" y="5512597"/>
            <a:ext cx="1882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15295</TotalTime>
  <Words>184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109</cp:revision>
  <dcterms:created xsi:type="dcterms:W3CDTF">2024-11-06T06:26:10Z</dcterms:created>
  <dcterms:modified xsi:type="dcterms:W3CDTF">2025-08-07T20:28:32Z</dcterms:modified>
</cp:coreProperties>
</file>