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219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06/10/2024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06/10/2024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06/10/2024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06/10/2024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Zombie Science and the Brain</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real-life parasite can alter the </a:t>
            </a:r>
            <a:r>
              <a:rPr lang="en-GB" sz="1600" dirty="0" err="1"/>
              <a:t>behavior</a:t>
            </a:r>
            <a:r>
              <a:rPr lang="en-GB" sz="1600" dirty="0"/>
              <a:t> of rats, making them lose their fear of predators?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34369" y="1217345"/>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300" dirty="0"/>
              <a:t>Halloween is the perfect time to delve into the science behind zombies in pop culture, which may seem far-fetched but has some fascinating real-world parallels. While fictional zombies are portrayed as mindless, reanimated corpses, certain parasites in nature can manipulate the </a:t>
            </a:r>
            <a:r>
              <a:rPr lang="en-GB" sz="1300" dirty="0" err="1"/>
              <a:t>behavior</a:t>
            </a:r>
            <a:r>
              <a:rPr lang="en-GB" sz="1300" dirty="0"/>
              <a:t> of their hosts in ways that seem eerily similar. For example, the parasite Toxoplasma gondii can infect the brains of animals like rats, causing them to lose their fear of predators such as cats, which then eat the rats and help the parasite complete its life cycle. In humans, Toxoplasma infections have been linked to subtle changes in </a:t>
            </a:r>
            <a:r>
              <a:rPr lang="en-GB" sz="1300" dirty="0" err="1"/>
              <a:t>behavior</a:t>
            </a:r>
            <a:r>
              <a:rPr lang="en-GB" sz="1300" dirty="0"/>
              <a:t> and even an increased risk of certain mental health conditions.</a:t>
            </a:r>
          </a:p>
          <a:p>
            <a:pPr algn="just"/>
            <a:r>
              <a:rPr lang="en-GB" sz="1300" dirty="0"/>
              <a:t>Additionally, there are fungi like Ophiocordyceps that infect insects, particularly ants, and take control of their movements, effectively turning them into "zombie ants" that behave in ways that benefit the fungus's reproduction. Discussing these real-life examples can help students understand how certain organisms can impact the nervous system and </a:t>
            </a:r>
            <a:r>
              <a:rPr lang="en-GB" sz="1300" dirty="0" err="1"/>
              <a:t>behavior</a:t>
            </a:r>
            <a:r>
              <a:rPr lang="en-GB" sz="1300" dirty="0"/>
              <a:t>, drawing connections between these biological phenomena and the fictional concept of a “zombie brain.” This topic also offers a unique opportunity to explore how pathogens interact with the brain and how the nervous system regulates </a:t>
            </a:r>
            <a:r>
              <a:rPr lang="en-GB" sz="1300" dirty="0" err="1"/>
              <a:t>behavior</a:t>
            </a:r>
            <a:r>
              <a:rPr lang="en-GB" sz="1300" dirty="0"/>
              <a:t>, both under normal and infected conditions.</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205667"/>
            <a:ext cx="4875911"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the fungus </a:t>
            </a:r>
            <a:r>
              <a:rPr lang="en-GB" sz="1600" i="1" dirty="0"/>
              <a:t>Ophiocordyceps</a:t>
            </a:r>
            <a:r>
              <a:rPr lang="en-GB" sz="1600" dirty="0"/>
              <a:t> affect insects like ants?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1" y="7709312"/>
            <a:ext cx="5469369"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does discussing organisms like </a:t>
            </a:r>
            <a:r>
              <a:rPr lang="en-GB" sz="1600" i="1" dirty="0"/>
              <a:t>Toxoplasma</a:t>
            </a:r>
            <a:r>
              <a:rPr lang="en-GB" sz="1600" dirty="0"/>
              <a:t> and </a:t>
            </a:r>
            <a:r>
              <a:rPr lang="en-GB" sz="1600" i="1" dirty="0"/>
              <a:t>Ophiocordyceps</a:t>
            </a:r>
            <a:r>
              <a:rPr lang="en-GB" sz="1600" dirty="0"/>
              <a:t> help students understand?</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1026" name="Picture 2" descr="Zombie transparent vector clipart free download">
            <a:extLst>
              <a:ext uri="{FF2B5EF4-FFF2-40B4-BE49-F238E27FC236}">
                <a16:creationId xmlns:a16="http://schemas.microsoft.com/office/drawing/2014/main" id="{7EA1E57F-6DE7-89D0-D24C-2DBC15CA70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001" y="5242733"/>
            <a:ext cx="2516188" cy="415898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8501</TotalTime>
  <Words>282</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36</cp:revision>
  <dcterms:created xsi:type="dcterms:W3CDTF">2024-01-19T05:37:07Z</dcterms:created>
  <dcterms:modified xsi:type="dcterms:W3CDTF">2024-10-06T21:09:26Z</dcterms:modified>
</cp:coreProperties>
</file>