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Evidence of Evolution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dirty="0"/>
              <a:t>The diagram shows some of the pieces of evidence of evolution. Describe the evidence that supports the theory of evolution.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Evidence for evolution (article) | Khan Academy">
            <a:extLst>
              <a:ext uri="{FF2B5EF4-FFF2-40B4-BE49-F238E27FC236}">
                <a16:creationId xmlns:a16="http://schemas.microsoft.com/office/drawing/2014/main" id="{85CC0E26-2005-0772-537B-2EFBE1E569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679" y="1494219"/>
            <a:ext cx="4992732" cy="2986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52FE2E4-C1E4-A6B1-A559-CE0BA67674B2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944E9B-BFFC-60D7-133A-4C66F310DF58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29A7C6-9899-71FC-A254-05E3EEA4B8D2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C63B8BD-1504-728E-8B14-157DD9B908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66675" y="7384642"/>
            <a:ext cx="1599175" cy="153666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984"/>
    </mc:Choice>
    <mc:Fallback xmlns="">
      <p:transition spd="slow" advTm="45984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8|7.3|4.8|10.2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6892</TotalTime>
  <Words>30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65</cp:revision>
  <dcterms:created xsi:type="dcterms:W3CDTF">2024-01-19T05:37:07Z</dcterms:created>
  <dcterms:modified xsi:type="dcterms:W3CDTF">2025-02-06T19:31:17Z</dcterms:modified>
</cp:coreProperties>
</file>