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m9OjXf7TQI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Aerobic Respiration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3567353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some of the key aspects about aerobic respiration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Describe what happens during aerobic respiration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2CAF5FA-C217-F154-96CC-56CBF4C5F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759" y="838330"/>
            <a:ext cx="2642379" cy="25870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9F9590F-3253-5F31-87FE-22151FF65BD6}"/>
              </a:ext>
            </a:extLst>
          </p:cNvPr>
          <p:cNvSpPr txBox="1"/>
          <p:nvPr/>
        </p:nvSpPr>
        <p:spPr>
          <a:xfrm rot="16200000">
            <a:off x="-1785038" y="5473537"/>
            <a:ext cx="481715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8C7456-7866-7660-FEED-12E0FDA6DDF4}"/>
              </a:ext>
            </a:extLst>
          </p:cNvPr>
          <p:cNvSpPr txBox="1"/>
          <p:nvPr/>
        </p:nvSpPr>
        <p:spPr>
          <a:xfrm>
            <a:off x="1054388" y="3368483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the reactants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the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are substances carried around the body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34B02A-076E-4184-9197-7687FF63D927}"/>
              </a:ext>
            </a:extLst>
          </p:cNvPr>
          <p:cNvSpPr txBox="1"/>
          <p:nvPr/>
        </p:nvSpPr>
        <p:spPr>
          <a:xfrm>
            <a:off x="1017930" y="4626923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FD703D95-1D77-2772-7F8F-5D52345C82A2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E4D945E-A6EF-E782-DDCE-D03AA0C1C3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3444" y="7525658"/>
            <a:ext cx="1331156" cy="13138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1781</TotalTime>
  <Words>47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48</cp:revision>
  <dcterms:created xsi:type="dcterms:W3CDTF">2024-01-19T05:37:07Z</dcterms:created>
  <dcterms:modified xsi:type="dcterms:W3CDTF">2024-12-01T15:08:08Z</dcterms:modified>
</cp:coreProperties>
</file>