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bfbES1798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113462F-0CB0-E8BD-190F-C8D77D2893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485" y="1229041"/>
            <a:ext cx="3970522" cy="322806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Microphones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/>
              <a:t>Explain how a microphone converts sound into an electrical signal.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2EAE3DA-B1F6-DD23-BE23-34039FB91FC2}"/>
              </a:ext>
            </a:extLst>
          </p:cNvPr>
          <p:cNvSpPr txBox="1"/>
          <p:nvPr/>
        </p:nvSpPr>
        <p:spPr>
          <a:xfrm rot="16200000">
            <a:off x="-1235158" y="6023417"/>
            <a:ext cx="3717393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4770ADC-17AD-E5F0-4FFD-E4189D524661}"/>
              </a:ext>
            </a:extLst>
          </p:cNvPr>
          <p:cNvSpPr txBox="1"/>
          <p:nvPr/>
        </p:nvSpPr>
        <p:spPr>
          <a:xfrm>
            <a:off x="1064624" y="4457109"/>
            <a:ext cx="5459007" cy="92333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things to include: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is an AC current</a:t>
            </a:r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t generated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</a:t>
            </a:r>
            <a:r>
              <a:rPr kumimoji="0" lang="en-GB" sz="18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changes it’s frequency 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96CE91-AA4B-7BE3-3B1F-268680298F2F}"/>
              </a:ext>
            </a:extLst>
          </p:cNvPr>
          <p:cNvSpPr txBox="1"/>
          <p:nvPr/>
        </p:nvSpPr>
        <p:spPr>
          <a:xfrm>
            <a:off x="937964" y="5710530"/>
            <a:ext cx="5585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3" name="TextBox 12">
            <a:hlinkClick r:id="rId4"/>
            <a:extLst>
              <a:ext uri="{FF2B5EF4-FFF2-40B4-BE49-F238E27FC236}">
                <a16:creationId xmlns:a16="http://schemas.microsoft.com/office/drawing/2014/main" id="{8B4EEA80-FCCF-BD58-242B-F75D817E326A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FE8BBE7-8687-EFB4-08E1-FC79C385E9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87823" y="7532557"/>
            <a:ext cx="1365688" cy="136118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8049</TotalTime>
  <Words>34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107</cp:revision>
  <dcterms:created xsi:type="dcterms:W3CDTF">2024-01-19T05:37:07Z</dcterms:created>
  <dcterms:modified xsi:type="dcterms:W3CDTF">2025-04-29T04:50:12Z</dcterms:modified>
</cp:coreProperties>
</file>