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94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43647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557125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50608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970060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50491A-1CF6-4122-8D67-1D497AA1A31E}" type="datetimeFigureOut">
              <a:rPr lang="en-GB" smtClean="0"/>
              <a:t>15/06/2025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1965333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50491A-1CF6-4122-8D67-1D497AA1A31E}" type="datetimeFigureOut">
              <a:rPr lang="en-GB" smtClean="0"/>
              <a:t>15/06/2025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4598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50491A-1CF6-4122-8D67-1D497AA1A31E}" type="datetimeFigureOut">
              <a:rPr lang="en-GB" smtClean="0"/>
              <a:t>15/06/2025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27720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50491A-1CF6-4122-8D67-1D497AA1A31E}" type="datetimeFigureOut">
              <a:rPr lang="en-GB" smtClean="0"/>
              <a:t>15/06/2025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868542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50491A-1CF6-4122-8D67-1D497AA1A31E}" type="datetimeFigureOut">
              <a:rPr lang="en-GB" smtClean="0"/>
              <a:t>15/06/2025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39531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15/06/2025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86006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15/06/2025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230515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C150491A-1CF6-4122-8D67-1D497AA1A31E}" type="datetimeFigureOut">
              <a:rPr lang="en-GB" smtClean="0"/>
              <a:t>15/06/2025</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98212AF-F8A0-4C1D-B892-7FB5C38F7849}" type="slidenum">
              <a:rPr lang="en-GB" smtClean="0"/>
              <a:t>‹#›</a:t>
            </a:fld>
            <a:endParaRPr lang="en-GB"/>
          </a:p>
        </p:txBody>
      </p:sp>
    </p:spTree>
    <p:extLst>
      <p:ext uri="{BB962C8B-B14F-4D97-AF65-F5344CB8AC3E}">
        <p14:creationId xmlns:p14="http://schemas.microsoft.com/office/powerpoint/2010/main" val="15552907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B7F95F6-096D-48EC-13EC-04C57A5BA9A1}"/>
              </a:ext>
            </a:extLst>
          </p:cNvPr>
          <p:cNvSpPr/>
          <p:nvPr/>
        </p:nvSpPr>
        <p:spPr>
          <a:xfrm>
            <a:off x="204489" y="205891"/>
            <a:ext cx="6501112" cy="8774336"/>
          </a:xfrm>
          <a:prstGeom prst="rect">
            <a:avLst/>
          </a:prstGeom>
          <a:noFill/>
          <a:ln w="5715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99F04D79-8F02-5CCD-1AD1-56B03B98564B}"/>
              </a:ext>
            </a:extLst>
          </p:cNvPr>
          <p:cNvSpPr txBox="1"/>
          <p:nvPr/>
        </p:nvSpPr>
        <p:spPr>
          <a:xfrm>
            <a:off x="313899" y="346317"/>
            <a:ext cx="6209732" cy="45878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Pressure</a:t>
            </a:r>
          </a:p>
        </p:txBody>
      </p:sp>
      <p:sp>
        <p:nvSpPr>
          <p:cNvPr id="17" name="TextBox 16">
            <a:extLst>
              <a:ext uri="{FF2B5EF4-FFF2-40B4-BE49-F238E27FC236}">
                <a16:creationId xmlns:a16="http://schemas.microsoft.com/office/drawing/2014/main" id="{E2084D59-1CC2-47B3-040A-D3EA5A4DB419}"/>
              </a:ext>
            </a:extLst>
          </p:cNvPr>
          <p:cNvSpPr txBox="1"/>
          <p:nvPr/>
        </p:nvSpPr>
        <p:spPr>
          <a:xfrm>
            <a:off x="313899" y="798348"/>
            <a:ext cx="6209732" cy="400110"/>
          </a:xfrm>
          <a:prstGeom prst="rect">
            <a:avLst/>
          </a:prstGeom>
          <a:noFill/>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a:ea typeface="+mn-ea"/>
                <a:cs typeface="+mn-cs"/>
              </a:rPr>
              <a:t>Read the text below- highlight any key words</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5" name="TextBox 54">
            <a:extLst>
              <a:ext uri="{FF2B5EF4-FFF2-40B4-BE49-F238E27FC236}">
                <a16:creationId xmlns:a16="http://schemas.microsoft.com/office/drawing/2014/main" id="{2B92D795-BB81-12DA-1144-B8366413BC4C}"/>
              </a:ext>
            </a:extLst>
          </p:cNvPr>
          <p:cNvSpPr txBox="1"/>
          <p:nvPr/>
        </p:nvSpPr>
        <p:spPr>
          <a:xfrm>
            <a:off x="358804" y="4659582"/>
            <a:ext cx="6164827"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Why does using a sharp point instead of a finger increase the pressure, even if the force stays the same?</a:t>
            </a:r>
          </a:p>
        </p:txBody>
      </p:sp>
      <p:sp>
        <p:nvSpPr>
          <p:cNvPr id="2" name="Rectangle 1">
            <a:extLst>
              <a:ext uri="{FF2B5EF4-FFF2-40B4-BE49-F238E27FC236}">
                <a16:creationId xmlns:a16="http://schemas.microsoft.com/office/drawing/2014/main" id="{01EF13AB-6173-F7A9-3DD7-A2797C91F48C}"/>
              </a:ext>
            </a:extLst>
          </p:cNvPr>
          <p:cNvSpPr>
            <a:spLocks noChangeArrowheads="1"/>
          </p:cNvSpPr>
          <p:nvPr/>
        </p:nvSpPr>
        <p:spPr bwMode="auto">
          <a:xfrm>
            <a:off x="324134" y="1198458"/>
            <a:ext cx="6209732" cy="3293209"/>
          </a:xfrm>
          <a:prstGeom prst="rect">
            <a:avLst/>
          </a:prstGeom>
          <a:solidFill>
            <a:schemeClr val="bg1"/>
          </a:solidFill>
          <a:ln w="57150">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r>
              <a:rPr lang="en-GB" sz="1600" dirty="0"/>
              <a:t>Pressure is a measure of how much force is applied over a certain area. It tells us how strongly something is pushing on a surface. For example, when you press your finger on a table, you are applying pressure. If you press with the same force using a sharp point instead of your finger, the pressure is higher because the force is focused on a smaller area. This is why sharp objects like nails or knives can cut or pierce things more easily.</a:t>
            </a:r>
          </a:p>
          <a:p>
            <a:r>
              <a:rPr lang="en-GB" sz="1600" dirty="0"/>
              <a:t>Pressure is important in many real-life situations. In science, we often measure pressure in gases and liquids. For example, air pressure helps keep airplane wings stable, and water pressure lets us shower or water plants. Pressure is also why tyres stay inflated and why deep-sea divers need special equipment. Understanding pressure helps us explain how forces work in different areas and why size and shape can affect how strong a force feels.</a:t>
            </a:r>
          </a:p>
        </p:txBody>
      </p:sp>
      <p:sp>
        <p:nvSpPr>
          <p:cNvPr id="3" name="TextBox 2">
            <a:extLst>
              <a:ext uri="{FF2B5EF4-FFF2-40B4-BE49-F238E27FC236}">
                <a16:creationId xmlns:a16="http://schemas.microsoft.com/office/drawing/2014/main" id="{135F45A5-51FC-F60C-286B-13048231D0C2}"/>
              </a:ext>
            </a:extLst>
          </p:cNvPr>
          <p:cNvSpPr txBox="1"/>
          <p:nvPr/>
        </p:nvSpPr>
        <p:spPr>
          <a:xfrm>
            <a:off x="324134" y="5244357"/>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sp>
        <p:nvSpPr>
          <p:cNvPr id="4" name="TextBox 3">
            <a:extLst>
              <a:ext uri="{FF2B5EF4-FFF2-40B4-BE49-F238E27FC236}">
                <a16:creationId xmlns:a16="http://schemas.microsoft.com/office/drawing/2014/main" id="{F29A18D3-731A-CD12-B964-256C9394BB6F}"/>
              </a:ext>
            </a:extLst>
          </p:cNvPr>
          <p:cNvSpPr txBox="1"/>
          <p:nvPr/>
        </p:nvSpPr>
        <p:spPr>
          <a:xfrm>
            <a:off x="346586" y="6082556"/>
            <a:ext cx="6177045"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Explain why deep-sea divers need special equipment to deal with water pressure.</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9" name="TextBox 8">
            <a:extLst>
              <a:ext uri="{FF2B5EF4-FFF2-40B4-BE49-F238E27FC236}">
                <a16:creationId xmlns:a16="http://schemas.microsoft.com/office/drawing/2014/main" id="{44BB83FB-F733-DE4D-F3E0-616B863FCE76}"/>
              </a:ext>
            </a:extLst>
          </p:cNvPr>
          <p:cNvSpPr txBox="1"/>
          <p:nvPr/>
        </p:nvSpPr>
        <p:spPr>
          <a:xfrm>
            <a:off x="389173" y="6803601"/>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sp>
        <p:nvSpPr>
          <p:cNvPr id="10" name="TextBox 9">
            <a:extLst>
              <a:ext uri="{FF2B5EF4-FFF2-40B4-BE49-F238E27FC236}">
                <a16:creationId xmlns:a16="http://schemas.microsoft.com/office/drawing/2014/main" id="{94695706-88E1-7684-9DA6-96BAD029CA59}"/>
              </a:ext>
            </a:extLst>
          </p:cNvPr>
          <p:cNvSpPr txBox="1"/>
          <p:nvPr/>
        </p:nvSpPr>
        <p:spPr>
          <a:xfrm>
            <a:off x="372632" y="7588889"/>
            <a:ext cx="6177044"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How does understanding the relationship between pressure, force, and area help in designing useful tools or machines?</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13" name="TextBox 12">
            <a:extLst>
              <a:ext uri="{FF2B5EF4-FFF2-40B4-BE49-F238E27FC236}">
                <a16:creationId xmlns:a16="http://schemas.microsoft.com/office/drawing/2014/main" id="{5031201C-5C1A-02E7-4FCB-37C7C6A048A8}"/>
              </a:ext>
            </a:extLst>
          </p:cNvPr>
          <p:cNvSpPr txBox="1"/>
          <p:nvPr/>
        </p:nvSpPr>
        <p:spPr>
          <a:xfrm>
            <a:off x="389173" y="8307247"/>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spTree>
    <p:custDataLst>
      <p:tags r:id="rId1"/>
    </p:custDataLst>
    <p:extLst>
      <p:ext uri="{BB962C8B-B14F-4D97-AF65-F5344CB8AC3E}">
        <p14:creationId xmlns:p14="http://schemas.microsoft.com/office/powerpoint/2010/main" val="3403642602"/>
      </p:ext>
    </p:extLst>
  </p:cSld>
  <p:clrMapOvr>
    <a:masterClrMapping/>
  </p:clrMapOvr>
  <mc:AlternateContent xmlns:mc="http://schemas.openxmlformats.org/markup-compatibility/2006" xmlns:p14="http://schemas.microsoft.com/office/powerpoint/2010/main">
    <mc:Choice Requires="p14">
      <p:transition spd="slow" p14:dur="2000" advTm="114490"/>
    </mc:Choice>
    <mc:Fallback xmlns="">
      <p:transition spd="slow" advTm="11449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3CA087-C5A0-092E-CC78-9E42EC7355F8}"/>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B7CD64C3-4078-EE51-CB17-6BDFAFB3FB83}"/>
              </a:ext>
            </a:extLst>
          </p:cNvPr>
          <p:cNvSpPr/>
          <p:nvPr/>
        </p:nvSpPr>
        <p:spPr>
          <a:xfrm>
            <a:off x="204489" y="205891"/>
            <a:ext cx="6501112" cy="8774336"/>
          </a:xfrm>
          <a:prstGeom prst="rect">
            <a:avLst/>
          </a:prstGeom>
          <a:noFill/>
          <a:ln w="5715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E23C7537-7D03-0E16-E740-DA22F5B2F816}"/>
              </a:ext>
            </a:extLst>
          </p:cNvPr>
          <p:cNvSpPr txBox="1"/>
          <p:nvPr/>
        </p:nvSpPr>
        <p:spPr>
          <a:xfrm>
            <a:off x="313899" y="346317"/>
            <a:ext cx="6209732" cy="45878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Pressure</a:t>
            </a:r>
          </a:p>
        </p:txBody>
      </p:sp>
      <p:sp>
        <p:nvSpPr>
          <p:cNvPr id="55" name="TextBox 54">
            <a:extLst>
              <a:ext uri="{FF2B5EF4-FFF2-40B4-BE49-F238E27FC236}">
                <a16:creationId xmlns:a16="http://schemas.microsoft.com/office/drawing/2014/main" id="{C8FA8C90-471E-FC92-D25B-A66E51B24181}"/>
              </a:ext>
            </a:extLst>
          </p:cNvPr>
          <p:cNvSpPr txBox="1"/>
          <p:nvPr/>
        </p:nvSpPr>
        <p:spPr>
          <a:xfrm>
            <a:off x="358804" y="4307317"/>
            <a:ext cx="6164827"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Why does using a sharp point instead of a finger increase the pressure, even if the force stays the same?</a:t>
            </a:r>
          </a:p>
        </p:txBody>
      </p:sp>
      <p:sp>
        <p:nvSpPr>
          <p:cNvPr id="2" name="Rectangle 1">
            <a:extLst>
              <a:ext uri="{FF2B5EF4-FFF2-40B4-BE49-F238E27FC236}">
                <a16:creationId xmlns:a16="http://schemas.microsoft.com/office/drawing/2014/main" id="{595F33D9-EB3A-9C37-81CB-9955C46AD697}"/>
              </a:ext>
            </a:extLst>
          </p:cNvPr>
          <p:cNvSpPr>
            <a:spLocks noChangeArrowheads="1"/>
          </p:cNvSpPr>
          <p:nvPr/>
        </p:nvSpPr>
        <p:spPr bwMode="auto">
          <a:xfrm>
            <a:off x="324134" y="905594"/>
            <a:ext cx="6209732" cy="3293209"/>
          </a:xfrm>
          <a:prstGeom prst="rect">
            <a:avLst/>
          </a:prstGeom>
          <a:solidFill>
            <a:schemeClr val="bg1"/>
          </a:solidFill>
          <a:ln w="57150">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r>
              <a:rPr lang="en-GB" sz="1600" dirty="0"/>
              <a:t>Pressure is a measure of how much force is applied over a certain area. It tells us how strongly something is pushing on a surface. For example, when you press your finger on a table, you are applying pressure. If you press with the same force using a sharp point instead of your finger, the pressure is higher because the force is focused on a smaller area. This is why sharp objects like nails or knives can cut or pierce things more easily.</a:t>
            </a:r>
          </a:p>
          <a:p>
            <a:r>
              <a:rPr lang="en-GB" sz="1600" dirty="0"/>
              <a:t>Pressure is important in many real-life situations. In science, we often measure pressure in gases and liquids. For example, air pressure helps keep airplane wings stable, and water pressure lets us shower or water plants. Pressure is also why tyres stay inflated and why deep-sea divers need special equipment. Understanding pressure helps us explain how forces work in different areas and why size and shape can affect how strong a force feels.</a:t>
            </a:r>
          </a:p>
        </p:txBody>
      </p:sp>
      <p:sp>
        <p:nvSpPr>
          <p:cNvPr id="3" name="TextBox 2">
            <a:extLst>
              <a:ext uri="{FF2B5EF4-FFF2-40B4-BE49-F238E27FC236}">
                <a16:creationId xmlns:a16="http://schemas.microsoft.com/office/drawing/2014/main" id="{64950E23-6852-F335-CAF4-47BE1C5CE1C4}"/>
              </a:ext>
            </a:extLst>
          </p:cNvPr>
          <p:cNvSpPr txBox="1"/>
          <p:nvPr/>
        </p:nvSpPr>
        <p:spPr>
          <a:xfrm>
            <a:off x="324134" y="4892092"/>
            <a:ext cx="6339612" cy="830997"/>
          </a:xfrm>
          <a:prstGeom prst="rect">
            <a:avLst/>
          </a:prstGeom>
          <a:noFill/>
        </p:spPr>
        <p:txBody>
          <a:bodyPr wrap="square" rtlCol="0">
            <a:spAutoFit/>
          </a:bodyPr>
          <a:lstStyle/>
          <a:p>
            <a:r>
              <a:rPr lang="en-GB" sz="1600" dirty="0"/>
              <a:t>Because pressure depends on both force and area. A sharp point has a much smaller contact area than a finger, so the same force is concentrated over a smaller area, increasing the pressure.</a:t>
            </a:r>
            <a:endParaRPr lang="en-GB" sz="1600" b="1" dirty="0"/>
          </a:p>
        </p:txBody>
      </p:sp>
      <p:sp>
        <p:nvSpPr>
          <p:cNvPr id="4" name="TextBox 3">
            <a:extLst>
              <a:ext uri="{FF2B5EF4-FFF2-40B4-BE49-F238E27FC236}">
                <a16:creationId xmlns:a16="http://schemas.microsoft.com/office/drawing/2014/main" id="{268585C4-0DB4-06FF-091E-BD769FBD98EA}"/>
              </a:ext>
            </a:extLst>
          </p:cNvPr>
          <p:cNvSpPr txBox="1"/>
          <p:nvPr/>
        </p:nvSpPr>
        <p:spPr>
          <a:xfrm>
            <a:off x="346586" y="5730291"/>
            <a:ext cx="6177045"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Explain why deep-sea divers need special equipment to deal with water pressure.</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9" name="TextBox 8">
            <a:extLst>
              <a:ext uri="{FF2B5EF4-FFF2-40B4-BE49-F238E27FC236}">
                <a16:creationId xmlns:a16="http://schemas.microsoft.com/office/drawing/2014/main" id="{E9A96ED9-16C9-FB08-3F20-7D8DE5BCBA87}"/>
              </a:ext>
            </a:extLst>
          </p:cNvPr>
          <p:cNvSpPr txBox="1"/>
          <p:nvPr/>
        </p:nvSpPr>
        <p:spPr>
          <a:xfrm>
            <a:off x="389173" y="6278951"/>
            <a:ext cx="6339612" cy="830997"/>
          </a:xfrm>
          <a:prstGeom prst="rect">
            <a:avLst/>
          </a:prstGeom>
          <a:noFill/>
        </p:spPr>
        <p:txBody>
          <a:bodyPr wrap="square" rtlCol="0">
            <a:spAutoFit/>
          </a:bodyPr>
          <a:lstStyle/>
          <a:p>
            <a:r>
              <a:rPr lang="en-GB" sz="1600" dirty="0"/>
              <a:t>As a diver goes deeper underwater, the weight of the water above creates greater pressure on their body. Without special equipment, this high pressure could harm their body or make it hard to survive.</a:t>
            </a:r>
            <a:endParaRPr lang="en-GB" sz="1600" b="1" dirty="0"/>
          </a:p>
        </p:txBody>
      </p:sp>
      <p:sp>
        <p:nvSpPr>
          <p:cNvPr id="10" name="TextBox 9">
            <a:extLst>
              <a:ext uri="{FF2B5EF4-FFF2-40B4-BE49-F238E27FC236}">
                <a16:creationId xmlns:a16="http://schemas.microsoft.com/office/drawing/2014/main" id="{AB969B2D-B177-4D1C-ED64-D642D70B4D37}"/>
              </a:ext>
            </a:extLst>
          </p:cNvPr>
          <p:cNvSpPr txBox="1"/>
          <p:nvPr/>
        </p:nvSpPr>
        <p:spPr>
          <a:xfrm>
            <a:off x="366523" y="7109948"/>
            <a:ext cx="6177044"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How does understanding the relationship between pressure, force, and area help in designing useful tools or machines?</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13" name="TextBox 12">
            <a:extLst>
              <a:ext uri="{FF2B5EF4-FFF2-40B4-BE49-F238E27FC236}">
                <a16:creationId xmlns:a16="http://schemas.microsoft.com/office/drawing/2014/main" id="{258AEE6C-A4EC-9405-6BD2-B15D1C886533}"/>
              </a:ext>
            </a:extLst>
          </p:cNvPr>
          <p:cNvSpPr txBox="1"/>
          <p:nvPr/>
        </p:nvSpPr>
        <p:spPr>
          <a:xfrm>
            <a:off x="389173" y="7694723"/>
            <a:ext cx="6339612" cy="1323439"/>
          </a:xfrm>
          <a:prstGeom prst="rect">
            <a:avLst/>
          </a:prstGeom>
          <a:noFill/>
        </p:spPr>
        <p:txBody>
          <a:bodyPr wrap="square" rtlCol="0">
            <a:spAutoFit/>
          </a:bodyPr>
          <a:lstStyle/>
          <a:p>
            <a:r>
              <a:rPr lang="en-GB" sz="1600" dirty="0"/>
              <a:t>Knowing this relationship allows engineers to control pressure by changing the force applied or the size of the contact area. For example, sharp tools use small areas to increase pressure for cutting, while wide tyres spread force over a larger area to reduce pressure and avoid sinking into soft ground.</a:t>
            </a:r>
            <a:endParaRPr lang="en-GB" sz="1600" b="1" dirty="0"/>
          </a:p>
        </p:txBody>
      </p:sp>
    </p:spTree>
    <p:custDataLst>
      <p:tags r:id="rId1"/>
    </p:custDataLst>
    <p:extLst>
      <p:ext uri="{BB962C8B-B14F-4D97-AF65-F5344CB8AC3E}">
        <p14:creationId xmlns:p14="http://schemas.microsoft.com/office/powerpoint/2010/main" val="3771657767"/>
      </p:ext>
    </p:extLst>
  </p:cSld>
  <p:clrMapOvr>
    <a:masterClrMapping/>
  </p:clrMapOvr>
  <mc:AlternateContent xmlns:mc="http://schemas.openxmlformats.org/markup-compatibility/2006" xmlns:p14="http://schemas.microsoft.com/office/powerpoint/2010/main">
    <mc:Choice Requires="p14">
      <p:transition spd="slow" p14:dur="2000" advTm="114490"/>
    </mc:Choice>
    <mc:Fallback xmlns="">
      <p:transition spd="slow" advTm="11449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P spid="13"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39|4.3|15.6|1.9|9.9|2.6|16.8|1.7"/>
</p:tagLst>
</file>

<file path=ppt/tags/tag2.xml><?xml version="1.0" encoding="utf-8"?>
<p:tagLst xmlns:a="http://schemas.openxmlformats.org/drawingml/2006/main" xmlns:r="http://schemas.openxmlformats.org/officeDocument/2006/relationships" xmlns:p="http://schemas.openxmlformats.org/presentationml/2006/main">
  <p:tag name="TIMING" val="|39|4.3|15.6|1.9|9.9|2.6|16.8|1.7"/>
</p:tagLst>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9340</TotalTime>
  <Words>594</Words>
  <Application>Microsoft Office PowerPoint</Application>
  <PresentationFormat>On-screen Show (4:3)</PresentationFormat>
  <Paragraphs>19</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1_Office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D Chalk</dc:creator>
  <cp:lastModifiedBy>Chalky Chalk</cp:lastModifiedBy>
  <cp:revision>49</cp:revision>
  <dcterms:created xsi:type="dcterms:W3CDTF">2024-01-19T05:37:07Z</dcterms:created>
  <dcterms:modified xsi:type="dcterms:W3CDTF">2025-06-16T03:46:39Z</dcterms:modified>
</cp:coreProperties>
</file>