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9773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Errors When Drawing Mitosis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A student was asked to draw cells undergoing mitosis from a stained root tip squash viewed under a light microscope. Their drawing included the following errors:</a:t>
            </a:r>
          </a:p>
          <a:p>
            <a:pPr algn="just">
              <a:spcBef>
                <a:spcPts val="1200"/>
              </a:spcBef>
            </a:pPr>
            <a:endParaRPr lang="en-GB" sz="28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8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800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r>
              <a:rPr lang="en-GB" dirty="0"/>
              <a:t>Identify two drawing errors. For each, explain why it is incorrect and suggest how it should be corrected.</a:t>
            </a:r>
            <a:endParaRPr lang="en-GB" sz="900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EB7E3F-623D-97AA-8227-A7A3E29D408F}"/>
              </a:ext>
            </a:extLst>
          </p:cNvPr>
          <p:cNvSpPr txBox="1"/>
          <p:nvPr/>
        </p:nvSpPr>
        <p:spPr>
          <a:xfrm>
            <a:off x="390027" y="2135028"/>
            <a:ext cx="6077946" cy="175432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Cell walls were not clearly drawn around each cell.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Chromosomes in metaphase were shown as indistinct blobs in the centre of the cell.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Anaphase chromosomes were drawn moving randomly in different directions.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All cells were shown as the same size and shape.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5C920F-5980-34EE-E8AE-E2D2A7517D64}"/>
              </a:ext>
            </a:extLst>
          </p:cNvPr>
          <p:cNvSpPr txBox="1"/>
          <p:nvPr/>
        </p:nvSpPr>
        <p:spPr>
          <a:xfrm rot="16200000">
            <a:off x="-1355154" y="6683196"/>
            <a:ext cx="3889076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26CA7B-52BD-E811-A3D7-4C0EE19B4E66}"/>
              </a:ext>
            </a:extLst>
          </p:cNvPr>
          <p:cNvSpPr txBox="1"/>
          <p:nvPr/>
        </p:nvSpPr>
        <p:spPr>
          <a:xfrm>
            <a:off x="826132" y="4862767"/>
            <a:ext cx="592357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61967B1A-6695-EAC7-F197-52BE9FB65895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99E689-6DB4-351F-1166-CC9A2AB05FAE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0298A5E-B977-61DF-97F4-4975CC7DB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3523" y="7628121"/>
            <a:ext cx="1309988" cy="13099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14921</TotalTime>
  <Words>105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144</cp:revision>
  <dcterms:created xsi:type="dcterms:W3CDTF">2024-01-19T05:37:07Z</dcterms:created>
  <dcterms:modified xsi:type="dcterms:W3CDTF">2025-07-09T17:08:01Z</dcterms:modified>
</cp:coreProperties>
</file>