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fbES1798Ao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Mitosis Data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789836"/>
            <a:ext cx="6137701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The table below shows the number of cells observed at each stage of mitosis in a sample of 500 cells from a root tip.</a:t>
            </a: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dirty="0"/>
          </a:p>
          <a:p>
            <a:pPr algn="just">
              <a:spcBef>
                <a:spcPts val="1200"/>
              </a:spcBef>
            </a:pPr>
            <a:r>
              <a:rPr lang="en-GB" dirty="0"/>
              <a:t>Analyse the data and explain what it suggests about the duration of each stage of mitosis.</a:t>
            </a: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6DBFBFE2-A3C3-4113-9D99-FCE832E7D3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450661"/>
              </p:ext>
            </p:extLst>
          </p:nvPr>
        </p:nvGraphicFramePr>
        <p:xfrm>
          <a:off x="471488" y="1784695"/>
          <a:ext cx="5915024" cy="2011680"/>
        </p:xfrm>
        <a:graphic>
          <a:graphicData uri="http://schemas.openxmlformats.org/drawingml/2006/table">
            <a:tbl>
              <a:tblPr/>
              <a:tblGrid>
                <a:gridCol w="2957512">
                  <a:extLst>
                    <a:ext uri="{9D8B030D-6E8A-4147-A177-3AD203B41FA5}">
                      <a16:colId xmlns:a16="http://schemas.microsoft.com/office/drawing/2014/main" val="3715370617"/>
                    </a:ext>
                  </a:extLst>
                </a:gridCol>
                <a:gridCol w="2957512">
                  <a:extLst>
                    <a:ext uri="{9D8B030D-6E8A-4147-A177-3AD203B41FA5}">
                      <a16:colId xmlns:a16="http://schemas.microsoft.com/office/drawing/2014/main" val="523831210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Stage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Number of Cells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190184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Interphase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320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213297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Prophase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70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9282936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Metaphase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35987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Anaphase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151278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Telophase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58285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FA8766F-A057-4572-982D-0CD1C56C7152}"/>
              </a:ext>
            </a:extLst>
          </p:cNvPr>
          <p:cNvSpPr txBox="1"/>
          <p:nvPr/>
        </p:nvSpPr>
        <p:spPr>
          <a:xfrm rot="16200000">
            <a:off x="-1099021" y="6159548"/>
            <a:ext cx="3445122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BE048C-1C20-5729-0F53-FC77F935389F}"/>
              </a:ext>
            </a:extLst>
          </p:cNvPr>
          <p:cNvSpPr txBox="1"/>
          <p:nvPr/>
        </p:nvSpPr>
        <p:spPr>
          <a:xfrm>
            <a:off x="967936" y="477447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2659C77B-B126-55D0-D4CD-9F39BB0B63C4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AB52955-00E8-51AA-04A4-8F5C58006D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1003" y="7634505"/>
            <a:ext cx="1212600" cy="12287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15238</TotalTime>
  <Words>64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142</cp:revision>
  <dcterms:created xsi:type="dcterms:W3CDTF">2024-01-19T05:37:07Z</dcterms:created>
  <dcterms:modified xsi:type="dcterms:W3CDTF">2025-07-03T20:09:57Z</dcterms:modified>
</cp:coreProperties>
</file>