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30/03/2025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Density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Describe how to determine the density of an object and explain the measurements needed</a:t>
            </a:r>
            <a:endParaRPr lang="en-GB" sz="2000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FA0C7CD-AECD-FC67-6D8E-A642B1AE575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1786" t="26832" r="18096"/>
          <a:stretch/>
        </p:blipFill>
        <p:spPr>
          <a:xfrm>
            <a:off x="1371601" y="1579449"/>
            <a:ext cx="4227226" cy="289396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3C836ABF-AB55-5DD9-F9F6-5EED7D28A5E7}"/>
              </a:ext>
            </a:extLst>
          </p:cNvPr>
          <p:cNvSpPr txBox="1"/>
          <p:nvPr/>
        </p:nvSpPr>
        <p:spPr>
          <a:xfrm rot="16200000">
            <a:off x="-1235158" y="6023417"/>
            <a:ext cx="371739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78B2A87-3097-C9F2-1C3B-F892C6BD2048}"/>
              </a:ext>
            </a:extLst>
          </p:cNvPr>
          <p:cNvSpPr txBox="1"/>
          <p:nvPr/>
        </p:nvSpPr>
        <p:spPr>
          <a:xfrm>
            <a:off x="1064624" y="4457109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 things to include: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 is 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density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en-GB" sz="1800" b="1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can it be calculated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b="1" baseline="0" dirty="0">
                <a:solidFill>
                  <a:prstClr val="black"/>
                </a:solidFill>
                <a:latin typeface="Calibri" panose="020F0502020204030204"/>
              </a:rPr>
              <a:t>How</a:t>
            </a:r>
            <a:r>
              <a:rPr lang="en-GB" b="1" dirty="0">
                <a:solidFill>
                  <a:prstClr val="black"/>
                </a:solidFill>
                <a:latin typeface="Calibri" panose="020F0502020204030204"/>
              </a:rPr>
              <a:t> is </a:t>
            </a:r>
            <a:r>
              <a:rPr lang="en-GB" b="1">
                <a:solidFill>
                  <a:prstClr val="black"/>
                </a:solidFill>
                <a:latin typeface="Calibri" panose="020F0502020204030204"/>
              </a:rPr>
              <a:t>a displacement can used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9DC60C-54F4-42E9-F28A-558079E9ED2B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3" name="TextBox 12">
            <a:hlinkClick r:id="rId4"/>
            <a:extLst>
              <a:ext uri="{FF2B5EF4-FFF2-40B4-BE49-F238E27FC236}">
                <a16:creationId xmlns:a16="http://schemas.microsoft.com/office/drawing/2014/main" id="{E76FF212-B927-D5D2-A21E-29C4F939CCBC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10A31A26-00C8-C899-24AA-5A406A48A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7" y="7466648"/>
            <a:ext cx="1365196" cy="138787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8077</TotalTime>
  <Words>41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102</cp:revision>
  <dcterms:created xsi:type="dcterms:W3CDTF">2024-01-19T05:37:07Z</dcterms:created>
  <dcterms:modified xsi:type="dcterms:W3CDTF">2025-03-30T15:29:04Z</dcterms:modified>
</cp:coreProperties>
</file>