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Transpiration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93172"/>
            <a:ext cx="6137701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rate of transpiration (cm³ per hour) from a plant under different environmental conditions.</a:t>
            </a: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800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how each environmental factor affects the rate of transpiration.</a:t>
            </a: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5977C4E-AA99-2D77-000D-05459C2802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550884"/>
              </p:ext>
            </p:extLst>
          </p:nvPr>
        </p:nvGraphicFramePr>
        <p:xfrm>
          <a:off x="461252" y="1574018"/>
          <a:ext cx="5915025" cy="2651760"/>
        </p:xfrm>
        <a:graphic>
          <a:graphicData uri="http://schemas.openxmlformats.org/drawingml/2006/table">
            <a:tbl>
              <a:tblPr/>
              <a:tblGrid>
                <a:gridCol w="1070131">
                  <a:extLst>
                    <a:ext uri="{9D8B030D-6E8A-4147-A177-3AD203B41FA5}">
                      <a16:colId xmlns:a16="http://schemas.microsoft.com/office/drawing/2014/main" val="3788234839"/>
                    </a:ext>
                  </a:extLst>
                </a:gridCol>
                <a:gridCol w="1416571">
                  <a:extLst>
                    <a:ext uri="{9D8B030D-6E8A-4147-A177-3AD203B41FA5}">
                      <a16:colId xmlns:a16="http://schemas.microsoft.com/office/drawing/2014/main" val="4167948151"/>
                    </a:ext>
                  </a:extLst>
                </a:gridCol>
                <a:gridCol w="1079291">
                  <a:extLst>
                    <a:ext uri="{9D8B030D-6E8A-4147-A177-3AD203B41FA5}">
                      <a16:colId xmlns:a16="http://schemas.microsoft.com/office/drawing/2014/main" val="1553610339"/>
                    </a:ext>
                  </a:extLst>
                </a:gridCol>
                <a:gridCol w="876925">
                  <a:extLst>
                    <a:ext uri="{9D8B030D-6E8A-4147-A177-3AD203B41FA5}">
                      <a16:colId xmlns:a16="http://schemas.microsoft.com/office/drawing/2014/main" val="2056427363"/>
                    </a:ext>
                  </a:extLst>
                </a:gridCol>
                <a:gridCol w="1472107">
                  <a:extLst>
                    <a:ext uri="{9D8B030D-6E8A-4147-A177-3AD203B41FA5}">
                      <a16:colId xmlns:a16="http://schemas.microsoft.com/office/drawing/2014/main" val="40871760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dirty="0"/>
                        <a:t>Condition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Light Intensity (lux)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Temperature (°C)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Humidity 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Transpiration Rate (cm³/hr)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944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/>
                        <a:t>1 (Control)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959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/>
                        <a:t>2 (Low light)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4294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/>
                        <a:t>3 (High temp)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65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/>
                        <a:t>4 (High humidity)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125657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0480A5D-2798-2651-7D6A-01792DE5B5F5}"/>
              </a:ext>
            </a:extLst>
          </p:cNvPr>
          <p:cNvSpPr txBox="1"/>
          <p:nvPr/>
        </p:nvSpPr>
        <p:spPr>
          <a:xfrm rot="16200000">
            <a:off x="-967847" y="6290723"/>
            <a:ext cx="3182773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BD48F-0426-DC1C-6391-9B8DF6D2D547}"/>
              </a:ext>
            </a:extLst>
          </p:cNvPr>
          <p:cNvSpPr txBox="1"/>
          <p:nvPr/>
        </p:nvSpPr>
        <p:spPr>
          <a:xfrm>
            <a:off x="967936" y="5141730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F0992E4F-DB66-C145-B6A4-5553785ED861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BA1EDA2-E9B2-A509-5B07-8CEC41DD04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8320" y="7569982"/>
            <a:ext cx="1325191" cy="13165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14438</TotalTime>
  <Words>98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133</cp:revision>
  <dcterms:created xsi:type="dcterms:W3CDTF">2024-01-19T05:37:07Z</dcterms:created>
  <dcterms:modified xsi:type="dcterms:W3CDTF">2025-07-03T19:22:17Z</dcterms:modified>
</cp:coreProperties>
</file>