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9773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Stem Dissection Errors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0272" y="749526"/>
            <a:ext cx="6137701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dirty="0"/>
              <a:t>A student carried out a dissection of a dicotyledonous plant stem and produced a biological drawing of a transverse section. The drawing contained the following errors:</a:t>
            </a:r>
          </a:p>
          <a:p>
            <a:pPr algn="just">
              <a:spcBef>
                <a:spcPts val="1200"/>
              </a:spcBef>
            </a:pPr>
            <a:endParaRPr lang="en-GB" sz="28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12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2400" dirty="0"/>
          </a:p>
          <a:p>
            <a:pPr algn="just">
              <a:spcBef>
                <a:spcPts val="1200"/>
              </a:spcBef>
            </a:pPr>
            <a:endParaRPr lang="en-GB" dirty="0"/>
          </a:p>
          <a:p>
            <a:pPr algn="just">
              <a:spcBef>
                <a:spcPts val="1200"/>
              </a:spcBef>
            </a:pPr>
            <a:endParaRPr lang="en-GB" dirty="0"/>
          </a:p>
          <a:p>
            <a:pPr algn="just">
              <a:spcBef>
                <a:spcPts val="1200"/>
              </a:spcBef>
            </a:pPr>
            <a:r>
              <a:rPr lang="en-GB" dirty="0"/>
              <a:t>Identify two anatomical or drawing errors. For each, explain why it is incorrect and suggest a correction.</a:t>
            </a:r>
            <a:endParaRPr lang="en-GB" sz="900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EB7E3F-623D-97AA-8227-A7A3E29D408F}"/>
              </a:ext>
            </a:extLst>
          </p:cNvPr>
          <p:cNvSpPr txBox="1"/>
          <p:nvPr/>
        </p:nvSpPr>
        <p:spPr>
          <a:xfrm>
            <a:off x="379792" y="2057258"/>
            <a:ext cx="6077946" cy="1477328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The vascular bundles were placed randomly around the stem.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Phloem was drawn on the inside of xylem.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No distinction was made between the cortex and pith.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The outline of the stem was shaded heavily.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8D8F93-227C-A32E-FC49-382C23000777}"/>
              </a:ext>
            </a:extLst>
          </p:cNvPr>
          <p:cNvSpPr txBox="1"/>
          <p:nvPr/>
        </p:nvSpPr>
        <p:spPr>
          <a:xfrm rot="16200000">
            <a:off x="-1355154" y="6683196"/>
            <a:ext cx="3889076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C077CE-FAF8-2647-DF13-4EFD7C1E509E}"/>
              </a:ext>
            </a:extLst>
          </p:cNvPr>
          <p:cNvSpPr txBox="1"/>
          <p:nvPr/>
        </p:nvSpPr>
        <p:spPr>
          <a:xfrm>
            <a:off x="826132" y="4862767"/>
            <a:ext cx="592357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B2B85413-6B5B-12F6-A3EB-B248450038D8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A96977-F6C6-9980-5F7B-B9AEDF028C1C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0955D9B-0CA4-1DE7-F98B-425C5C45B4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935" y="7692246"/>
            <a:ext cx="1212228" cy="11883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14965</TotalTime>
  <Words>95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147</cp:revision>
  <dcterms:created xsi:type="dcterms:W3CDTF">2024-01-19T05:37:07Z</dcterms:created>
  <dcterms:modified xsi:type="dcterms:W3CDTF">2025-07-09T17:37:15Z</dcterms:modified>
</cp:coreProperties>
</file>