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9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21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680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285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64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826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48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102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931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943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401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202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574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08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shorts/XehZ86LqHP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Product/AP-Biology-Disease-Pathogen-Transmission-Lesson-Activities-5435195?st=0b247abb7334dca3213059aed82c10f5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improving-exam-technique-pathogens-and-immunity-questions-ks4-aqa-biology-science-1288513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EZZRu-T5510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3EE9AF3-FF10-F722-38C1-403434559F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9" r="7547"/>
          <a:stretch/>
        </p:blipFill>
        <p:spPr>
          <a:xfrm>
            <a:off x="1482381" y="1437536"/>
            <a:ext cx="3772007" cy="2521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587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Protists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Question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356406" y="838330"/>
            <a:ext cx="6209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dirty="0"/>
              <a:t>The diagram below shows the structure of a protist. Describe the characteristics of protists.</a:t>
            </a:r>
            <a:endParaRPr lang="en-GB" b="1" i="0" dirty="0">
              <a:solidFill>
                <a:srgbClr val="222222"/>
              </a:solidFill>
              <a:effectLst/>
              <a:highlight>
                <a:srgbClr val="FFFFFF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034F0E-5CF1-75C4-417D-6397A1AFDAE2}"/>
              </a:ext>
            </a:extLst>
          </p:cNvPr>
          <p:cNvSpPr txBox="1"/>
          <p:nvPr/>
        </p:nvSpPr>
        <p:spPr>
          <a:xfrm rot="16200000">
            <a:off x="-1372551" y="5902895"/>
            <a:ext cx="4088395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47CBC5-41D4-6F0B-272A-EDEBB7766F13}"/>
              </a:ext>
            </a:extLst>
          </p:cNvPr>
          <p:cNvSpPr txBox="1"/>
          <p:nvPr/>
        </p:nvSpPr>
        <p:spPr>
          <a:xfrm>
            <a:off x="986883" y="4361571"/>
            <a:ext cx="5647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7" name="TextBox 6">
            <a:hlinkClick r:id="rId4"/>
            <a:extLst>
              <a:ext uri="{FF2B5EF4-FFF2-40B4-BE49-F238E27FC236}">
                <a16:creationId xmlns:a16="http://schemas.microsoft.com/office/drawing/2014/main" id="{93A77D3E-0C33-4C80-F2F2-40449A784AE0}"/>
              </a:ext>
            </a:extLst>
          </p:cNvPr>
          <p:cNvSpPr txBox="1"/>
          <p:nvPr/>
        </p:nvSpPr>
        <p:spPr>
          <a:xfrm>
            <a:off x="356406" y="8324463"/>
            <a:ext cx="4897982" cy="4671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Link to video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BAE741-71E4-544C-1B52-4AF0BE367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722" y="7546686"/>
            <a:ext cx="1288901" cy="1339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89"/>
    </mc:Choice>
    <mc:Fallback xmlns="">
      <p:transition spd="slow" advTm="54989"/>
    </mc:Fallback>
  </mc:AlternateContent>
  <p:extLst>
    <p:ext uri="{E180D4A7-C9FB-4DFB-919C-405C955672EB}">
      <p14:showEvtLst xmlns:p14="http://schemas.microsoft.com/office/powerpoint/2010/main">
        <p14:playEvt time="337" objId="3"/>
        <p14:stopEvt time="10810" objId="3"/>
        <p14:playEvt time="10864" objId="4"/>
        <p14:stopEvt time="23597" objId="4"/>
        <p14:playEvt time="24007" objId="8"/>
        <p14:stopEvt time="32449" objId="8"/>
        <p14:playEvt time="32860" objId="11"/>
        <p14:stopEvt time="41811" objId="11"/>
        <p14:playEvt time="42099" objId="13"/>
        <p14:stopEvt time="53901" objId="1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Pathogens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sp>
        <p:nvSpPr>
          <p:cNvPr id="19" name="TextBox 18">
            <a:hlinkClick r:id="rId13"/>
            <a:extLst>
              <a:ext uri="{FF2B5EF4-FFF2-40B4-BE49-F238E27FC236}">
                <a16:creationId xmlns:a16="http://schemas.microsoft.com/office/drawing/2014/main" id="{A6B715A4-B4C1-D925-DB55-C751830CEEFE}"/>
              </a:ext>
            </a:extLst>
          </p:cNvPr>
          <p:cNvSpPr txBox="1"/>
          <p:nvPr/>
        </p:nvSpPr>
        <p:spPr>
          <a:xfrm>
            <a:off x="3459107" y="5361934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96BE63-FCD3-9E64-9DA2-72F4F4436D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9038" y="4899166"/>
            <a:ext cx="2372684" cy="1334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13.1|8.8|9.2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2044</TotalTime>
  <Words>63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Chalky Chalk</cp:lastModifiedBy>
  <cp:revision>49</cp:revision>
  <dcterms:created xsi:type="dcterms:W3CDTF">2024-01-19T05:37:07Z</dcterms:created>
  <dcterms:modified xsi:type="dcterms:W3CDTF">2025-01-19T19:30:58Z</dcterms:modified>
</cp:coreProperties>
</file>