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884DAF50-AEF9-BD4E-6488-C6F8216189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108" t="34212" r="37607" b="6845"/>
          <a:stretch/>
        </p:blipFill>
        <p:spPr>
          <a:xfrm>
            <a:off x="1086180" y="1135050"/>
            <a:ext cx="4665169" cy="341552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Gene Mutations 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gene mutations can affect protein structure and function. 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134185-276D-B51E-B275-7054863FEAEB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0117D8-3987-DEB4-7649-093789DCC01F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AC19FA-25AC-9DB1-BD98-932B3B13231F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8F98F0-7E35-0A9D-CA49-7B4AB04E0D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9160" y="7308032"/>
            <a:ext cx="1529443" cy="15599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10114</TotalTime>
  <Words>18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99</cp:revision>
  <dcterms:created xsi:type="dcterms:W3CDTF">2024-01-19T05:37:07Z</dcterms:created>
  <dcterms:modified xsi:type="dcterms:W3CDTF">2025-03-30T14:46:41Z</dcterms:modified>
</cp:coreProperties>
</file>