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FcHMCygUON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FcHMCygUONc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Static Electricity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91862" y="830984"/>
            <a:ext cx="6285008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 student rubbed a plastic rod with a cloth.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 rod became negatively charged and the cloth became positively charged.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Explain why the cloth became positively charged</a:t>
            </a: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1026" name="Picture 2" descr="Static Shock Study Guide - Inspirit Learning Inc">
            <a:extLst>
              <a:ext uri="{FF2B5EF4-FFF2-40B4-BE49-F238E27FC236}">
                <a16:creationId xmlns:a16="http://schemas.microsoft.com/office/drawing/2014/main" id="{5BE25950-CA73-AA9E-05F5-144E164E7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418" y="2440181"/>
            <a:ext cx="3790970" cy="252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F8B8578-2DA2-91BC-FB0A-F13A696ED31D}"/>
              </a:ext>
            </a:extLst>
          </p:cNvPr>
          <p:cNvSpPr txBox="1"/>
          <p:nvPr/>
        </p:nvSpPr>
        <p:spPr>
          <a:xfrm rot="16200000">
            <a:off x="-908248" y="6350326"/>
            <a:ext cx="306357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FB9FA5-61AE-EDA6-B4B9-5E1D59ACBDC7}"/>
              </a:ext>
            </a:extLst>
          </p:cNvPr>
          <p:cNvSpPr txBox="1"/>
          <p:nvPr/>
        </p:nvSpPr>
        <p:spPr>
          <a:xfrm>
            <a:off x="1042589" y="5110927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 the electrons move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charge does that cause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D55391-5A8C-6264-31F3-594B51F12C0B}"/>
              </a:ext>
            </a:extLst>
          </p:cNvPr>
          <p:cNvSpPr txBox="1"/>
          <p:nvPr/>
        </p:nvSpPr>
        <p:spPr>
          <a:xfrm>
            <a:off x="929574" y="6222824"/>
            <a:ext cx="5585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9" name="TextBox 8">
            <a:hlinkClick r:id="rId4"/>
            <a:extLst>
              <a:ext uri="{FF2B5EF4-FFF2-40B4-BE49-F238E27FC236}">
                <a16:creationId xmlns:a16="http://schemas.microsoft.com/office/drawing/2014/main" id="{2645E8C1-A6A9-0F9F-C27E-3657AE8EF210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0B416032-E4CD-583A-6A0D-3EA7960DC1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226" y="7252452"/>
            <a:ext cx="1187355" cy="153920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Static Electricity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Static Electricity 1 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1FD6BFA1-AAA9-84C5-8016-85659BF6E375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289" r="22388"/>
          <a:stretch/>
        </p:blipFill>
        <p:spPr>
          <a:xfrm>
            <a:off x="624385" y="1085850"/>
            <a:ext cx="5609230" cy="76042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7291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1729</TotalTime>
  <Words>59</Words>
  <Application>Microsoft Office PowerPoint</Application>
  <PresentationFormat>On-screen Show (4:3)</PresentationFormat>
  <Paragraphs>11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59</cp:revision>
  <dcterms:created xsi:type="dcterms:W3CDTF">2024-01-19T05:37:07Z</dcterms:created>
  <dcterms:modified xsi:type="dcterms:W3CDTF">2024-05-14T17:33:14Z</dcterms:modified>
</cp:coreProperties>
</file>