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Glycolysis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5E3D3E-C9FA-7BE3-CD1E-BD1E6C880C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390" r="28357"/>
          <a:stretch>
            <a:fillRect/>
          </a:stretch>
        </p:blipFill>
        <p:spPr>
          <a:xfrm>
            <a:off x="6949439" y="2270090"/>
            <a:ext cx="4058757" cy="43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glycolysis take place?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74210" y="368449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Pyruvate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Ethanol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Lactate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end product of glycolysis?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32665" y="11441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Two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Three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Four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many ATP molecules are used in the first steps of glycolysis?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41644" y="17924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FAD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ADP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NAD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is reduced during glycolysis?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9209" y="375432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Hexose bisphosphate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Triose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Lactate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glucose first converted into during glycolysis?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289168" y="96615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Two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Four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many net ATP molecules are produced per glucose in glycolysis?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80431" y="17261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Glycolysis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15398</TotalTime>
  <Words>178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116</cp:revision>
  <dcterms:created xsi:type="dcterms:W3CDTF">2024-11-06T06:26:10Z</dcterms:created>
  <dcterms:modified xsi:type="dcterms:W3CDTF">2025-08-07T20:24:29Z</dcterms:modified>
</cp:coreProperties>
</file>