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53jxFyScSf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53jxFyScSf4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Conduction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7" y="855153"/>
            <a:ext cx="6285008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 diagram shows a metal pan being used to heat water.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Energy from the gas flame is transferred through the metal pan by conduction.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Explain the process of conduction through metals.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BE8044C-0E93-8F2E-B315-314F73F63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515" y="1347840"/>
            <a:ext cx="3173873" cy="147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5FEDA7C-F02D-3944-BB17-93621DB83290}"/>
              </a:ext>
            </a:extLst>
          </p:cNvPr>
          <p:cNvSpPr txBox="1"/>
          <p:nvPr/>
        </p:nvSpPr>
        <p:spPr>
          <a:xfrm rot="16200000">
            <a:off x="-1392274" y="5866300"/>
            <a:ext cx="4031628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C9F2CA-5486-2103-7E0E-925D4591C98E}"/>
              </a:ext>
            </a:extLst>
          </p:cNvPr>
          <p:cNvSpPr txBox="1"/>
          <p:nvPr/>
        </p:nvSpPr>
        <p:spPr>
          <a:xfrm>
            <a:off x="1064624" y="4142874"/>
            <a:ext cx="5459007" cy="1477328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Why do metals have delocalised electrons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to electrons as they are heated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 electrons enable heat to move through the metal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54182B-CDEB-15CB-0779-AEFBE588D7C0}"/>
              </a:ext>
            </a:extLst>
          </p:cNvPr>
          <p:cNvSpPr txBox="1"/>
          <p:nvPr/>
        </p:nvSpPr>
        <p:spPr>
          <a:xfrm>
            <a:off x="915927" y="5838956"/>
            <a:ext cx="55856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2" name="TextBox 11">
            <a:hlinkClick r:id="rId4"/>
            <a:extLst>
              <a:ext uri="{FF2B5EF4-FFF2-40B4-BE49-F238E27FC236}">
                <a16:creationId xmlns:a16="http://schemas.microsoft.com/office/drawing/2014/main" id="{9121704E-FF16-05B4-6C76-3884CF241CCB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6C4F960-75B0-0782-561C-DACBA2278FF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392" t="36124" r="15548" b="40745"/>
          <a:stretch/>
        </p:blipFill>
        <p:spPr>
          <a:xfrm>
            <a:off x="5406304" y="7572967"/>
            <a:ext cx="1197293" cy="12917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Conduction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Conduction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8394A6E6-FAFD-DCF0-39A8-460C8AA87ED4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488" r="22388"/>
          <a:stretch/>
        </p:blipFill>
        <p:spPr>
          <a:xfrm>
            <a:off x="563389" y="930262"/>
            <a:ext cx="5731222" cy="77976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4013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1776</TotalTime>
  <Words>75</Words>
  <Application>Microsoft Office PowerPoint</Application>
  <PresentationFormat>On-screen Show (4:3)</PresentationFormat>
  <Paragraphs>16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70</cp:revision>
  <dcterms:created xsi:type="dcterms:W3CDTF">2024-01-19T05:37:07Z</dcterms:created>
  <dcterms:modified xsi:type="dcterms:W3CDTF">2024-05-21T07:21:51Z</dcterms:modified>
</cp:coreProperties>
</file>