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Brain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structure and function of key parts of the brain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F8BF1-EF2C-7720-0D04-3CD6A77A0D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69" t="25855" r="22502" b="27335"/>
          <a:stretch/>
        </p:blipFill>
        <p:spPr>
          <a:xfrm>
            <a:off x="331162" y="1518179"/>
            <a:ext cx="6218705" cy="29330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8D5075-E9DC-A7F2-F791-497A0BC6B7BD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53F16-9BC4-6570-6A3D-6EB63DB6A609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function of the hypothalamus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is the function of the medulla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function of the cerebellum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889255-0EB9-5D51-5C16-773CBEEA8946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6E5CDD69-BE49-6B12-3BC6-02A3185AC09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36943C-7DF5-0748-6915-A654C14697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8373" y="7564673"/>
            <a:ext cx="1355656" cy="13734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7999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97</cp:revision>
  <dcterms:created xsi:type="dcterms:W3CDTF">2024-01-19T05:37:07Z</dcterms:created>
  <dcterms:modified xsi:type="dcterms:W3CDTF">2025-03-28T11:33:48Z</dcterms:modified>
</cp:coreProperties>
</file>