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DDB5951A-3E77-04EB-041A-C7A6C64BE6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8268"/>
          <a:stretch/>
        </p:blipFill>
        <p:spPr>
          <a:xfrm>
            <a:off x="1199214" y="1336070"/>
            <a:ext cx="2385089" cy="321482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Desalination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how potable water is produced from sea water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26378" y="4949243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281613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desalination?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31415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222201" y="5785587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are two common methods of desalination?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16143" y="737129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341025" y="684272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is desalination mainly used in some countries?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26378" y="842842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899859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is desalination not used everywhere?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8B4564-07CE-0BE5-DAE4-AFB28AD4561B}"/>
              </a:ext>
            </a:extLst>
          </p:cNvPr>
          <p:cNvSpPr txBox="1"/>
          <p:nvPr/>
        </p:nvSpPr>
        <p:spPr>
          <a:xfrm rot="16200000">
            <a:off x="4188051" y="256774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4C4E8C-20E0-6A31-CC4E-539CE33F09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0327" y="2050209"/>
            <a:ext cx="1399913" cy="14090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3911</TotalTime>
  <Words>43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90</cp:revision>
  <dcterms:created xsi:type="dcterms:W3CDTF">2024-01-19T05:37:07Z</dcterms:created>
  <dcterms:modified xsi:type="dcterms:W3CDTF">2025-02-16T14:54:22Z</dcterms:modified>
</cp:coreProperties>
</file>