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1524" y="5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06/10/2024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4364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06/10/2024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55712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06/10/2024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50608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06/10/2024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970060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50491A-1CF6-4122-8D67-1D497AA1A31E}" type="datetimeFigureOut">
              <a:rPr lang="en-GB" smtClean="0"/>
              <a:t>06/10/2024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196533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50491A-1CF6-4122-8D67-1D497AA1A31E}" type="datetimeFigureOut">
              <a:rPr lang="en-GB" smtClean="0"/>
              <a:t>06/10/2024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4598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50491A-1CF6-4122-8D67-1D497AA1A31E}" type="datetimeFigureOut">
              <a:rPr lang="en-GB" smtClean="0"/>
              <a:t>06/10/2024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2772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50491A-1CF6-4122-8D67-1D497AA1A31E}" type="datetimeFigureOut">
              <a:rPr lang="en-GB" smtClean="0"/>
              <a:t>06/10/2024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86854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50491A-1CF6-4122-8D67-1D497AA1A31E}" type="datetimeFigureOut">
              <a:rPr lang="en-GB" smtClean="0"/>
              <a:t>06/10/2024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39531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06/10/2024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8600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06/10/2024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23051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150491A-1CF6-4122-8D67-1D497AA1A31E}" type="datetimeFigureOut">
              <a:rPr lang="en-GB" smtClean="0"/>
              <a:t>06/10/2024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98212AF-F8A0-4C1D-B892-7FB5C38F7849}" type="slidenum">
              <a:rPr lang="en-GB" smtClean="0"/>
              <a:t>‹#›</a:t>
            </a:fld>
            <a:endParaRPr lang="en-GB"/>
          </a:p>
        </p:txBody>
      </p:sp>
    </p:spTree>
    <p:extLst>
      <p:ext uri="{BB962C8B-B14F-4D97-AF65-F5344CB8AC3E}">
        <p14:creationId xmlns:p14="http://schemas.microsoft.com/office/powerpoint/2010/main" val="15552907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B7F95F6-096D-48EC-13EC-04C57A5BA9A1}"/>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9F04D79-8F02-5CCD-1AD1-56B03B98564B}"/>
              </a:ext>
            </a:extLst>
          </p:cNvPr>
          <p:cNvSpPr txBox="1"/>
          <p:nvPr/>
        </p:nvSpPr>
        <p:spPr>
          <a:xfrm>
            <a:off x="313899" y="346317"/>
            <a:ext cx="6209732" cy="45878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Mummification and Decomposition</a:t>
            </a:r>
          </a:p>
        </p:txBody>
      </p:sp>
      <p:sp>
        <p:nvSpPr>
          <p:cNvPr id="17" name="TextBox 16">
            <a:extLst>
              <a:ext uri="{FF2B5EF4-FFF2-40B4-BE49-F238E27FC236}">
                <a16:creationId xmlns:a16="http://schemas.microsoft.com/office/drawing/2014/main" id="{E2084D59-1CC2-47B3-040A-D3EA5A4DB419}"/>
              </a:ext>
            </a:extLst>
          </p:cNvPr>
          <p:cNvSpPr txBox="1"/>
          <p:nvPr/>
        </p:nvSpPr>
        <p:spPr>
          <a:xfrm>
            <a:off x="313899" y="834633"/>
            <a:ext cx="6209732" cy="400110"/>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a:ea typeface="+mn-ea"/>
                <a:cs typeface="+mn-cs"/>
              </a:rPr>
              <a:t>Read the text below- highlight any key words</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5" name="TextBox 54">
            <a:extLst>
              <a:ext uri="{FF2B5EF4-FFF2-40B4-BE49-F238E27FC236}">
                <a16:creationId xmlns:a16="http://schemas.microsoft.com/office/drawing/2014/main" id="{2B92D795-BB81-12DA-1144-B8366413BC4C}"/>
              </a:ext>
            </a:extLst>
          </p:cNvPr>
          <p:cNvSpPr txBox="1"/>
          <p:nvPr/>
        </p:nvSpPr>
        <p:spPr>
          <a:xfrm>
            <a:off x="346586" y="4478895"/>
            <a:ext cx="6164827"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What natural substance did the Ancient Egyptians use for mummification, and what was its purpose?</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2" name="Rectangle 1">
            <a:extLst>
              <a:ext uri="{FF2B5EF4-FFF2-40B4-BE49-F238E27FC236}">
                <a16:creationId xmlns:a16="http://schemas.microsoft.com/office/drawing/2014/main" id="{01EF13AB-6173-F7A9-3DD7-A2797C91F48C}"/>
              </a:ext>
            </a:extLst>
          </p:cNvPr>
          <p:cNvSpPr>
            <a:spLocks noChangeArrowheads="1"/>
          </p:cNvSpPr>
          <p:nvPr/>
        </p:nvSpPr>
        <p:spPr bwMode="auto">
          <a:xfrm>
            <a:off x="346586" y="1341140"/>
            <a:ext cx="6209732" cy="2993127"/>
          </a:xfrm>
          <a:prstGeom prst="rect">
            <a:avLst/>
          </a:prstGeom>
          <a:solidFill>
            <a:schemeClr val="bg1"/>
          </a:solidFill>
          <a:ln w="5715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GB" sz="1450" dirty="0"/>
              <a:t>Halloween often brings to mind mummies, offering an intriguing way to discuss the science of decomposition and preservation. The Ancient Egyptians practiced mummification by removing moisture from bodies using salts like natron, a natural substance found along riverbanks. By drying out the body, they slowed down the decomposition process, preventing bacteria and fungi from breaking down tissues. Mummification preserved bodies for thousands of years, giving us insights into ancient cultures and their beliefs about the afterlife.</a:t>
            </a:r>
          </a:p>
          <a:p>
            <a:pPr algn="just"/>
            <a:r>
              <a:rPr lang="en-GB" sz="1450" dirty="0"/>
              <a:t>In the classroom, students can explore this concept by experimenting with salt and organic materials like apple slices. By covering apple slices in salt, they can observe how dehydration preserves the tissue, mirroring how salt preserved mummies. This experiment not only helps students learn about the process of mummification but also illustrates the role of moisture in decomposition, making connections between science and history through hands-on learning.</a:t>
            </a:r>
          </a:p>
        </p:txBody>
      </p:sp>
      <p:sp>
        <p:nvSpPr>
          <p:cNvPr id="3" name="TextBox 2">
            <a:extLst>
              <a:ext uri="{FF2B5EF4-FFF2-40B4-BE49-F238E27FC236}">
                <a16:creationId xmlns:a16="http://schemas.microsoft.com/office/drawing/2014/main" id="{135F45A5-51FC-F60C-286B-13048231D0C2}"/>
              </a:ext>
            </a:extLst>
          </p:cNvPr>
          <p:cNvSpPr txBox="1"/>
          <p:nvPr/>
        </p:nvSpPr>
        <p:spPr>
          <a:xfrm>
            <a:off x="332758" y="5219943"/>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4" name="TextBox 3">
            <a:extLst>
              <a:ext uri="{FF2B5EF4-FFF2-40B4-BE49-F238E27FC236}">
                <a16:creationId xmlns:a16="http://schemas.microsoft.com/office/drawing/2014/main" id="{F29A18D3-731A-CD12-B964-256C9394BB6F}"/>
              </a:ext>
            </a:extLst>
          </p:cNvPr>
          <p:cNvSpPr txBox="1"/>
          <p:nvPr/>
        </p:nvSpPr>
        <p:spPr>
          <a:xfrm>
            <a:off x="346586" y="6022547"/>
            <a:ext cx="4994671"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How does the experiment with salt and apple slices relate to mummification?</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9" name="TextBox 8">
            <a:extLst>
              <a:ext uri="{FF2B5EF4-FFF2-40B4-BE49-F238E27FC236}">
                <a16:creationId xmlns:a16="http://schemas.microsoft.com/office/drawing/2014/main" id="{44BB83FB-F733-DE4D-F3E0-616B863FCE76}"/>
              </a:ext>
            </a:extLst>
          </p:cNvPr>
          <p:cNvSpPr txBox="1"/>
          <p:nvPr/>
        </p:nvSpPr>
        <p:spPr>
          <a:xfrm>
            <a:off x="389173" y="6763595"/>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10" name="TextBox 9">
            <a:extLst>
              <a:ext uri="{FF2B5EF4-FFF2-40B4-BE49-F238E27FC236}">
                <a16:creationId xmlns:a16="http://schemas.microsoft.com/office/drawing/2014/main" id="{94695706-88E1-7684-9DA6-96BAD029CA59}"/>
              </a:ext>
            </a:extLst>
          </p:cNvPr>
          <p:cNvSpPr txBox="1"/>
          <p:nvPr/>
        </p:nvSpPr>
        <p:spPr>
          <a:xfrm>
            <a:off x="372633" y="7566199"/>
            <a:ext cx="4300968"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What insights can studying mummification provide to students?</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13" name="TextBox 12">
            <a:extLst>
              <a:ext uri="{FF2B5EF4-FFF2-40B4-BE49-F238E27FC236}">
                <a16:creationId xmlns:a16="http://schemas.microsoft.com/office/drawing/2014/main" id="{5031201C-5C1A-02E7-4FCB-37C7C6A048A8}"/>
              </a:ext>
            </a:extLst>
          </p:cNvPr>
          <p:cNvSpPr txBox="1"/>
          <p:nvPr/>
        </p:nvSpPr>
        <p:spPr>
          <a:xfrm>
            <a:off x="389173" y="8307247"/>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pic>
        <p:nvPicPr>
          <p:cNvPr id="1026" name="Picture 2" descr="Mummy Clipart Vectors &amp; Illustrations for Free Download | Freepik">
            <a:extLst>
              <a:ext uri="{FF2B5EF4-FFF2-40B4-BE49-F238E27FC236}">
                <a16:creationId xmlns:a16="http://schemas.microsoft.com/office/drawing/2014/main" id="{54809401-9432-9861-02F3-D17D1CA3B6D0}"/>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2299" b="95074" l="3195" r="97444">
                        <a14:foregroundMark x1="49521" y1="5911" x2="49521" y2="5911"/>
                        <a14:foregroundMark x1="49681" y1="2299" x2="49681" y2="2299"/>
                        <a14:foregroundMark x1="7188" y1="45156" x2="7188" y2="45156"/>
                        <a14:foregroundMark x1="3195" y1="47947" x2="3195" y2="47947"/>
                        <a14:foregroundMark x1="22843" y1="91954" x2="22843" y2="91954"/>
                        <a14:foregroundMark x1="52716" y1="95402" x2="52716" y2="95402"/>
                        <a14:foregroundMark x1="94089" y1="19869" x2="94089" y2="19869"/>
                        <a14:foregroundMark x1="97444" y1="39409" x2="97444" y2="39409"/>
                      </a14:backgroundRemoval>
                    </a14:imgEffect>
                  </a14:imgLayer>
                </a14:imgProps>
              </a:ext>
              <a:ext uri="{28A0092B-C50C-407E-A947-70E740481C1C}">
                <a14:useLocalDpi xmlns:a14="http://schemas.microsoft.com/office/drawing/2010/main" val="0"/>
              </a:ext>
            </a:extLst>
          </a:blip>
          <a:srcRect/>
          <a:stretch>
            <a:fillRect/>
          </a:stretch>
        </p:blipFill>
        <p:spPr bwMode="auto">
          <a:xfrm>
            <a:off x="4376057" y="5747816"/>
            <a:ext cx="3565525" cy="3468697"/>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403642602"/>
      </p:ext>
    </p:extLst>
  </p:cSld>
  <p:clrMapOvr>
    <a:masterClrMapping/>
  </p:clrMapOvr>
  <mc:AlternateContent xmlns:mc="http://schemas.openxmlformats.org/markup-compatibility/2006" xmlns:p14="http://schemas.microsoft.com/office/powerpoint/2010/main">
    <mc:Choice Requires="p14">
      <p:transition spd="slow" p14:dur="2000" advTm="114490"/>
    </mc:Choice>
    <mc:Fallback xmlns="">
      <p:transition spd="slow" advTm="1144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fade">
                                      <p:cBhvr>
                                        <p:cTn id="7" dur="5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4" grpId="0" animBg="1"/>
      <p:bldP spid="10"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9|4.3|15.6|1.9|9.9|2.6|16.8|1.7"/>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8501</TotalTime>
  <Words>212</Words>
  <Application>Microsoft Office PowerPoint</Application>
  <PresentationFormat>On-screen Show (4:3)</PresentationFormat>
  <Paragraphs>10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Mr D Chalk</cp:lastModifiedBy>
  <cp:revision>39</cp:revision>
  <dcterms:created xsi:type="dcterms:W3CDTF">2024-01-19T05:37:07Z</dcterms:created>
  <dcterms:modified xsi:type="dcterms:W3CDTF">2024-10-06T20:58:29Z</dcterms:modified>
</cp:coreProperties>
</file>