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shorts/KSkx7GuucE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39773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0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Double Closed Circulation </a:t>
            </a: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818233"/>
            <a:ext cx="6242505" cy="3508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2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The diagram below shows d</a:t>
            </a:r>
            <a:r>
              <a:rPr lang="en-GB" sz="2200" b="1" dirty="0">
                <a:solidFill>
                  <a:srgbClr val="222222"/>
                </a:solidFill>
                <a:highlight>
                  <a:srgbClr val="FFFFFF"/>
                </a:highlight>
              </a:rPr>
              <a:t>ouble closed</a:t>
            </a:r>
            <a:r>
              <a:rPr lang="en-GB" sz="22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 circulation</a:t>
            </a: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effectLst/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1200"/>
              </a:spcAft>
              <a:tabLst>
                <a:tab pos="457200" algn="l"/>
              </a:tabLst>
            </a:pPr>
            <a:r>
              <a:rPr lang="en-GB" sz="2000" dirty="0"/>
              <a:t>Explain the key features of a double closed circulatory system.</a:t>
            </a:r>
            <a:endParaRPr lang="en-GB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9" name="Picture 8" descr="A diagram of the heart&#10;&#10;Description automatically generated">
            <a:extLst>
              <a:ext uri="{FF2B5EF4-FFF2-40B4-BE49-F238E27FC236}">
                <a16:creationId xmlns:a16="http://schemas.microsoft.com/office/drawing/2014/main" id="{D61ED68E-8FE3-BDD6-5B41-655EA4E2A0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848" y="1423818"/>
            <a:ext cx="2276304" cy="204338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76078EE-19BC-AE8E-B0E6-239C618629D7}"/>
              </a:ext>
            </a:extLst>
          </p:cNvPr>
          <p:cNvSpPr txBox="1"/>
          <p:nvPr/>
        </p:nvSpPr>
        <p:spPr>
          <a:xfrm rot="16200000">
            <a:off x="-1135860" y="6139584"/>
            <a:ext cx="361501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89EB8B7-4DD7-6623-EA25-024C469A7572}"/>
              </a:ext>
            </a:extLst>
          </p:cNvPr>
          <p:cNvSpPr txBox="1"/>
          <p:nvPr/>
        </p:nvSpPr>
        <p:spPr>
          <a:xfrm>
            <a:off x="986883" y="4361571"/>
            <a:ext cx="564776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4" name="TextBox 3">
            <a:hlinkClick r:id="rId4"/>
            <a:extLst>
              <a:ext uri="{FF2B5EF4-FFF2-40B4-BE49-F238E27FC236}">
                <a16:creationId xmlns:a16="http://schemas.microsoft.com/office/drawing/2014/main" id="{74324C1C-A364-248C-6AFA-30EA4DC622C6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F0AB6DF-3E9E-AEE6-CBCF-0C02539B590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77236" y="7577328"/>
            <a:ext cx="1329039" cy="130732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2040</TotalTime>
  <Words>27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101</cp:revision>
  <dcterms:created xsi:type="dcterms:W3CDTF">2024-01-19T05:37:07Z</dcterms:created>
  <dcterms:modified xsi:type="dcterms:W3CDTF">2024-12-09T05:29:23Z</dcterms:modified>
</cp:coreProperties>
</file>