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ate of photosynthesis plotted against light intensity. the rate begins to slow as the light intensity continues to increase">
            <a:extLst>
              <a:ext uri="{FF2B5EF4-FFF2-40B4-BE49-F238E27FC236}">
                <a16:creationId xmlns:a16="http://schemas.microsoft.com/office/drawing/2014/main" id="{16B2CCC4-BFC2-25A5-50A2-582EA1968FD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462" y="1668576"/>
            <a:ext cx="3507699" cy="255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Photosynthesis Graph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A graph shows how the rate of photosynthesis changes with increasing light intensity. The graph rises quickly and then levels off.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br>
              <a:rPr lang="en-GB" sz="2000" dirty="0"/>
            </a:br>
            <a:r>
              <a:rPr lang="en-GB" sz="2000" dirty="0"/>
              <a:t>Use the graph to explain which factor is limiting at low light intensity and why the graph levels off at high light intensity.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E9DF6F-2C7C-30DB-AA8B-D7ACDE8A1320}"/>
              </a:ext>
            </a:extLst>
          </p:cNvPr>
          <p:cNvSpPr txBox="1"/>
          <p:nvPr/>
        </p:nvSpPr>
        <p:spPr>
          <a:xfrm rot="16200000">
            <a:off x="-765482" y="6493091"/>
            <a:ext cx="2778042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51E6D5-CB4A-B672-3C66-25D71BDB434F}"/>
              </a:ext>
            </a:extLst>
          </p:cNvPr>
          <p:cNvSpPr txBox="1"/>
          <p:nvPr/>
        </p:nvSpPr>
        <p:spPr>
          <a:xfrm>
            <a:off x="937964" y="5710530"/>
            <a:ext cx="55856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BCFECABF-A1B4-8730-9456-74DD9F0396C3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033816B-7638-B055-0AAB-D5A3F76FD4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6425" y="7600281"/>
            <a:ext cx="1377176" cy="13378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8135</TotalTime>
  <Words>56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113</cp:revision>
  <dcterms:created xsi:type="dcterms:W3CDTF">2024-01-19T05:37:07Z</dcterms:created>
  <dcterms:modified xsi:type="dcterms:W3CDTF">2025-05-05T16:10:40Z</dcterms:modified>
</cp:coreProperties>
</file>