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JMYwJPavb3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Statocyst Sensory Receptor Practice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6" y="746747"/>
            <a:ext cx="6242505" cy="3339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a statocyst sensory receptor </a:t>
            </a: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1050" dirty="0"/>
          </a:p>
          <a:p>
            <a:pPr algn="just">
              <a:spcBef>
                <a:spcPts val="1200"/>
              </a:spcBef>
            </a:pPr>
            <a:r>
              <a:rPr lang="en-GB" sz="2000" dirty="0"/>
              <a:t>Describe the structure and function of a statocyst as a sensory receptor and explain its role in detecting balance.</a:t>
            </a:r>
            <a:endParaRPr lang="en-GB" sz="20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Statocyst - Wikipedia">
            <a:extLst>
              <a:ext uri="{FF2B5EF4-FFF2-40B4-BE49-F238E27FC236}">
                <a16:creationId xmlns:a16="http://schemas.microsoft.com/office/drawing/2014/main" id="{221576C4-1469-3768-6B7F-7367A8E29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1228714"/>
            <a:ext cx="18859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671BF0D-A6AF-F868-A593-E9A4AC5E12B4}"/>
              </a:ext>
            </a:extLst>
          </p:cNvPr>
          <p:cNvCxnSpPr>
            <a:cxnSpLocks/>
          </p:cNvCxnSpPr>
          <p:nvPr/>
        </p:nvCxnSpPr>
        <p:spPr>
          <a:xfrm flipH="1">
            <a:off x="4164063" y="1874280"/>
            <a:ext cx="631371" cy="16689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DF894F7-148B-19C9-6474-0A0B653F3E80}"/>
              </a:ext>
            </a:extLst>
          </p:cNvPr>
          <p:cNvCxnSpPr>
            <a:cxnSpLocks/>
          </p:cNvCxnSpPr>
          <p:nvPr/>
        </p:nvCxnSpPr>
        <p:spPr>
          <a:xfrm flipH="1" flipV="1">
            <a:off x="3636648" y="2373741"/>
            <a:ext cx="1399809" cy="14940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58DFD24-D62A-9CA0-C732-6B3A6FB7A920}"/>
              </a:ext>
            </a:extLst>
          </p:cNvPr>
          <p:cNvCxnSpPr>
            <a:cxnSpLocks/>
          </p:cNvCxnSpPr>
          <p:nvPr/>
        </p:nvCxnSpPr>
        <p:spPr>
          <a:xfrm>
            <a:off x="1716995" y="2723177"/>
            <a:ext cx="1174120" cy="30449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49D0022-C9A0-1EE0-5163-2453E76005B9}"/>
              </a:ext>
            </a:extLst>
          </p:cNvPr>
          <p:cNvCxnSpPr>
            <a:cxnSpLocks/>
          </p:cNvCxnSpPr>
          <p:nvPr/>
        </p:nvCxnSpPr>
        <p:spPr>
          <a:xfrm>
            <a:off x="1377671" y="1841610"/>
            <a:ext cx="1622525" cy="18476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2760D56-C5E1-6723-D8DB-B53880052E3E}"/>
              </a:ext>
            </a:extLst>
          </p:cNvPr>
          <p:cNvSpPr txBox="1"/>
          <p:nvPr/>
        </p:nvSpPr>
        <p:spPr>
          <a:xfrm>
            <a:off x="751370" y="1666995"/>
            <a:ext cx="1529966" cy="33855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Sensory hairs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953640-A6BC-AC6F-2654-A29353054310}"/>
              </a:ext>
            </a:extLst>
          </p:cNvPr>
          <p:cNvSpPr txBox="1"/>
          <p:nvPr/>
        </p:nvSpPr>
        <p:spPr>
          <a:xfrm>
            <a:off x="888080" y="2673508"/>
            <a:ext cx="1529966" cy="33855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Neurone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922284-8FE4-8EDE-83B4-A02DB300AAE9}"/>
              </a:ext>
            </a:extLst>
          </p:cNvPr>
          <p:cNvSpPr txBox="1"/>
          <p:nvPr/>
        </p:nvSpPr>
        <p:spPr>
          <a:xfrm>
            <a:off x="4541344" y="1705003"/>
            <a:ext cx="1529966" cy="33855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Epithelial cell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67316E-B470-6E2E-8A5A-BA2BE2CD54BA}"/>
              </a:ext>
            </a:extLst>
          </p:cNvPr>
          <p:cNvSpPr txBox="1"/>
          <p:nvPr/>
        </p:nvSpPr>
        <p:spPr>
          <a:xfrm>
            <a:off x="4576664" y="2327404"/>
            <a:ext cx="1529966" cy="338554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Mineral mass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A1FA9B-7A02-BBAF-6BEE-BD04692E563E}"/>
              </a:ext>
            </a:extLst>
          </p:cNvPr>
          <p:cNvSpPr txBox="1"/>
          <p:nvPr/>
        </p:nvSpPr>
        <p:spPr>
          <a:xfrm rot="16200000">
            <a:off x="-1372551" y="5902895"/>
            <a:ext cx="40883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EE1352-E09B-8082-FE79-1960A856BE4A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1780343C-D37F-72F7-2273-3C58EB48519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E4820F-AFAD-E4AA-8BDF-861EE50739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7237" y="7515211"/>
            <a:ext cx="1357411" cy="13706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1986</TotalTime>
  <Words>45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95</cp:revision>
  <dcterms:created xsi:type="dcterms:W3CDTF">2024-01-19T05:37:07Z</dcterms:created>
  <dcterms:modified xsi:type="dcterms:W3CDTF">2024-11-19T05:27:31Z</dcterms:modified>
</cp:coreProperties>
</file>