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2825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2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Temperature as a Limiting Factor </a:t>
            </a:r>
            <a:r>
              <a:rPr kumimoji="0" lang="en-GB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why increasing temperature affects the rate of glucose production in photosynthesis.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A57A14D-8F5C-DF01-D093-C79C8BDD1C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169" r="32335"/>
          <a:stretch/>
        </p:blipFill>
        <p:spPr>
          <a:xfrm>
            <a:off x="2125159" y="1546216"/>
            <a:ext cx="2607682" cy="28484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4844CD-CB09-2020-726E-D4F215BACB90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A0C514-600F-0C36-1701-AFB5F0448F5D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33D639-A757-9D80-F1CF-EA889DD90335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FA53532-46CF-8269-E5BB-539F7BFD50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5174" y="7397645"/>
            <a:ext cx="1500964" cy="15404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9046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104</cp:revision>
  <dcterms:created xsi:type="dcterms:W3CDTF">2024-01-19T05:37:07Z</dcterms:created>
  <dcterms:modified xsi:type="dcterms:W3CDTF">2025-04-23T10:32:36Z</dcterms:modified>
</cp:coreProperties>
</file>