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Change of State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what happens to the particles in a substance when it changes state from a solid to a liquid and from a liquid to a gas.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F8E60A-FFA6-9970-1861-81628FFA7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530" y="1583769"/>
            <a:ext cx="4034940" cy="2269654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34BD9CD8-9F42-0F10-3335-F138449963D0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BC7B328-BDE3-CAEF-1135-14C2C6C1D516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temperature have on particles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particles in a solid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particles in a liquid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17C14B8C-0532-84C1-69E8-C57AC069525F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6B17719B-E775-50F6-B363-A6D6FCBE808D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362CE41-6D46-74AA-B87E-45E7FC044E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174" y="7505710"/>
            <a:ext cx="1346816" cy="13557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3315</TotalTime>
  <Words>63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60</cp:revision>
  <dcterms:created xsi:type="dcterms:W3CDTF">2024-01-19T05:37:07Z</dcterms:created>
  <dcterms:modified xsi:type="dcterms:W3CDTF">2025-03-08T11:14:17Z</dcterms:modified>
</cp:coreProperties>
</file>