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Node of Ranvier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Explain the role of the nodes of Ranvier in the conduction of nerve impulses along a myelinated neurone.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D7C6972-4F86-F9A0-6860-521B65BFCF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834" r="16836" b="6596"/>
          <a:stretch/>
        </p:blipFill>
        <p:spPr>
          <a:xfrm rot="5400000">
            <a:off x="1990901" y="568535"/>
            <a:ext cx="2868708" cy="496924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D98BA90-ED90-464F-2181-6062484EBDC0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FD6398-5C71-EC5D-B70C-9934C8AB7D32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C5C64F-F06F-F924-92D5-DC3FE71686A8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156F019-1A82-6B21-801E-B9997088F6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9161" y="7353297"/>
            <a:ext cx="1476977" cy="15014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9344</TotalTime>
  <Words>27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110</cp:revision>
  <dcterms:created xsi:type="dcterms:W3CDTF">2024-01-19T05:37:07Z</dcterms:created>
  <dcterms:modified xsi:type="dcterms:W3CDTF">2025-04-23T08:13:32Z</dcterms:modified>
</cp:coreProperties>
</file>