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wfl20UxPhD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wfl20UxPhDc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Acid Rain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76598" y="1171295"/>
            <a:ext cx="23938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Fossil fuels are burned in car engines.  Explain how reducing the amount of sulfur in fossil fuels reduces the erosion of limestone.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A50D1D-9DDE-DC16-B3FB-19E60CAB87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034" t="3380" r="15628" b="8060"/>
          <a:stretch/>
        </p:blipFill>
        <p:spPr>
          <a:xfrm>
            <a:off x="2533806" y="1075285"/>
            <a:ext cx="3967787" cy="27324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46468C-9CA8-27BD-F34C-B0D795DB374E}"/>
              </a:ext>
            </a:extLst>
          </p:cNvPr>
          <p:cNvSpPr txBox="1"/>
          <p:nvPr/>
        </p:nvSpPr>
        <p:spPr>
          <a:xfrm rot="16200000">
            <a:off x="-1477795" y="5780780"/>
            <a:ext cx="420266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0169EC-F5D0-904B-A5CF-AA91568A75CA}"/>
              </a:ext>
            </a:extLst>
          </p:cNvPr>
          <p:cNvSpPr txBox="1"/>
          <p:nvPr/>
        </p:nvSpPr>
        <p:spPr>
          <a:xfrm>
            <a:off x="1042588" y="3971835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gas causes acid rain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acid rain formed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does acid rain react with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93B88B-0725-5E88-43FC-2DB63B59EE69}"/>
              </a:ext>
            </a:extLst>
          </p:cNvPr>
          <p:cNvSpPr txBox="1"/>
          <p:nvPr/>
        </p:nvSpPr>
        <p:spPr>
          <a:xfrm>
            <a:off x="937964" y="5404014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24C0A61C-539A-8306-BE1C-52ED9657EBD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B0E8539-8C1B-2DE3-ED21-CC2E35F9092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145" t="37238" r="15529" b="39990"/>
          <a:stretch/>
        </p:blipFill>
        <p:spPr>
          <a:xfrm>
            <a:off x="5276426" y="7547481"/>
            <a:ext cx="1281480" cy="13317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Acid Rain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Acid Rain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6B5F779F-E218-2C80-71DA-18D23C4C4B2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388"/>
          <a:stretch/>
        </p:blipFill>
        <p:spPr>
          <a:xfrm>
            <a:off x="630042" y="984853"/>
            <a:ext cx="5597916" cy="76162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4186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59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78</cp:revision>
  <dcterms:created xsi:type="dcterms:W3CDTF">2024-01-19T05:37:07Z</dcterms:created>
  <dcterms:modified xsi:type="dcterms:W3CDTF">2024-06-04T16:41:07Z</dcterms:modified>
</cp:coreProperties>
</file>