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Reduction of Metals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532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The diagram shows what happens during a redox reaction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BC7886-FCDF-6B01-167C-31FFF6D13AA1}"/>
              </a:ext>
            </a:extLst>
          </p:cNvPr>
          <p:cNvSpPr txBox="1"/>
          <p:nvPr/>
        </p:nvSpPr>
        <p:spPr>
          <a:xfrm>
            <a:off x="416143" y="4946089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FD32AC-87BB-8A75-9A4C-B8525067831D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reduction?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F4368-810A-94F5-288C-F7E1757B2C08}"/>
              </a:ext>
            </a:extLst>
          </p:cNvPr>
          <p:cNvSpPr txBox="1"/>
          <p:nvPr/>
        </p:nvSpPr>
        <p:spPr>
          <a:xfrm>
            <a:off x="416143" y="599691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62F5A2-7183-8475-E10C-EF3B1617B1BB}"/>
              </a:ext>
            </a:extLst>
          </p:cNvPr>
          <p:cNvSpPr txBox="1"/>
          <p:nvPr/>
        </p:nvSpPr>
        <p:spPr>
          <a:xfrm>
            <a:off x="400437" y="5471503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happens when iron oxide is reduced?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A7C7DA-26C5-67B8-DF8B-4B98D5D47440}"/>
              </a:ext>
            </a:extLst>
          </p:cNvPr>
          <p:cNvSpPr txBox="1"/>
          <p:nvPr/>
        </p:nvSpPr>
        <p:spPr>
          <a:xfrm>
            <a:off x="452319" y="735552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32F438-4380-E8DE-67C4-93AE78000D63}"/>
              </a:ext>
            </a:extLst>
          </p:cNvPr>
          <p:cNvSpPr txBox="1"/>
          <p:nvPr/>
        </p:nvSpPr>
        <p:spPr>
          <a:xfrm>
            <a:off x="436613" y="6522331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Which substance is often used to remove oxygen from metal ores in a blast furnace?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9957DC-9878-080A-377A-26E657EF56A4}"/>
              </a:ext>
            </a:extLst>
          </p:cNvPr>
          <p:cNvSpPr txBox="1"/>
          <p:nvPr/>
        </p:nvSpPr>
        <p:spPr>
          <a:xfrm>
            <a:off x="452319" y="8406350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A3460F-5FAA-3587-B067-1EB448F7D992}"/>
              </a:ext>
            </a:extLst>
          </p:cNvPr>
          <p:cNvSpPr txBox="1"/>
          <p:nvPr/>
        </p:nvSpPr>
        <p:spPr>
          <a:xfrm>
            <a:off x="436613" y="788093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Is reduction the opposite of oxidation?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4CA515-AF0E-3D8D-FFB1-D2E2A970EDC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38" r="3504"/>
          <a:stretch/>
        </p:blipFill>
        <p:spPr>
          <a:xfrm>
            <a:off x="400438" y="1712104"/>
            <a:ext cx="3969196" cy="24358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7C29AB-4DA0-5EBC-85D9-7A9F691FA298}"/>
              </a:ext>
            </a:extLst>
          </p:cNvPr>
          <p:cNvSpPr txBox="1"/>
          <p:nvPr/>
        </p:nvSpPr>
        <p:spPr>
          <a:xfrm rot="16200000">
            <a:off x="3932930" y="2670382"/>
            <a:ext cx="1584449" cy="3366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6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0C2626-C13D-1DDA-BF02-DEC3C76388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1687" y="2046474"/>
            <a:ext cx="1547965" cy="15844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989"/>
    </mc:Choice>
    <mc:Fallback xmlns="">
      <p:transition spd="slow" advTm="549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9" grpId="0" animBg="1"/>
      <p:bldP spid="23" grpId="0" animBg="1"/>
    </p:bldLst>
  </p:timing>
  <p:extLst>
    <p:ext uri="{E180D4A7-C9FB-4DFB-919C-405C955672EB}">
      <p14:showEvtLst xmlns:p14="http://schemas.microsoft.com/office/powerpoint/2010/main">
        <p14:playEvt time="337" objId="3"/>
        <p14:stopEvt time="10810" objId="3"/>
        <p14:playEvt time="10864" objId="4"/>
        <p14:stopEvt time="23597" objId="4"/>
        <p14:playEvt time="24007" objId="8"/>
        <p14:stopEvt time="32449" objId="8"/>
        <p14:playEvt time="32860" objId="11"/>
        <p14:stopEvt time="41811" objId="11"/>
        <p14:playEvt time="42099" objId="13"/>
        <p14:stopEvt time="53901" objId="13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3.1|8.8|9.2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2779</TotalTime>
  <Words>50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59</cp:revision>
  <dcterms:created xsi:type="dcterms:W3CDTF">2024-01-19T05:37:07Z</dcterms:created>
  <dcterms:modified xsi:type="dcterms:W3CDTF">2025-03-22T09:47:45Z</dcterms:modified>
</cp:coreProperties>
</file>