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Orbital Motion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Explain how orbital motion of satellites is maintained and what happens if the speed of a satellite changes.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DECC4-BC49-64B8-07F5-5F8DC3E0C8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336" t="15610" r="20503" b="11040"/>
          <a:stretch/>
        </p:blipFill>
        <p:spPr>
          <a:xfrm>
            <a:off x="1379812" y="1551918"/>
            <a:ext cx="4150465" cy="27998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E381547-82E3-2C34-6366-39F036E43A12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FDF7A4-7FAC-E52C-CB38-9495039DFBD8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centripetal force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noProof="0" dirty="0">
                <a:solidFill>
                  <a:prstClr val="black"/>
                </a:solidFill>
                <a:latin typeface="Calibri" panose="020F0502020204030204"/>
              </a:rPr>
              <a:t>How does a satellite orbit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it’s velocity change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B1406-6C89-FCE7-A27C-C215286D4998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FACC7A3F-F4A0-9903-4F6A-2601C5E03EA2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452C99-3B87-4171-4D37-8FDF965A95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6498" y="7630725"/>
            <a:ext cx="1317013" cy="12824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8042</TotalTime>
  <Words>47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105</cp:revision>
  <dcterms:created xsi:type="dcterms:W3CDTF">2024-01-19T05:37:07Z</dcterms:created>
  <dcterms:modified xsi:type="dcterms:W3CDTF">2025-04-29T05:56:04Z</dcterms:modified>
</cp:coreProperties>
</file>