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254CA4A-C518-A297-859B-A342191591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2095"/>
          <a:stretch/>
        </p:blipFill>
        <p:spPr>
          <a:xfrm>
            <a:off x="519605" y="1542885"/>
            <a:ext cx="3232402" cy="267758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Lock &amp; Key Mechanism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The diagram shows the lock and key mechanism: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58949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6143" y="409429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does the lock and key model describe?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57990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08470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part of the enzyme does the substrate bind to?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6878089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07510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is the lock and key model used to describe enzymes?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6613" y="8176271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68106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if the enzyme's shape changes?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FD06F3-5020-B552-11E1-CE0893C49798}"/>
              </a:ext>
            </a:extLst>
          </p:cNvPr>
          <p:cNvSpPr txBox="1"/>
          <p:nvPr/>
        </p:nvSpPr>
        <p:spPr>
          <a:xfrm rot="16200000">
            <a:off x="3902850" y="2549418"/>
            <a:ext cx="1439002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6F93A07-F3D3-364E-FE88-E5609B5106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6719" y="1917280"/>
            <a:ext cx="1524668" cy="15549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2576</TotalTime>
  <Words>56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61</cp:revision>
  <dcterms:created xsi:type="dcterms:W3CDTF">2024-01-19T05:37:07Z</dcterms:created>
  <dcterms:modified xsi:type="dcterms:W3CDTF">2025-02-02T17:54:21Z</dcterms:modified>
</cp:coreProperties>
</file>