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Rusting Practical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5324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how a rusting investigation can be carried out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4871030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two substances are needed for iron nails to rust?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5771740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32138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How could you test if salt speeds up rusting?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6980226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529871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Why does painting a nail stop it from rusting?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52319" y="8188711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430581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happens if a nail is placed in boiled water with oil on top?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DDCF5D-A6DA-C203-FB37-C43534BB96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899" y="1480156"/>
            <a:ext cx="4198735" cy="29405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1A2DA7E-F6F2-6FFE-C9CB-A8506729A3DF}"/>
              </a:ext>
            </a:extLst>
          </p:cNvPr>
          <p:cNvSpPr txBox="1"/>
          <p:nvPr/>
        </p:nvSpPr>
        <p:spPr>
          <a:xfrm rot="16200000">
            <a:off x="3932930" y="2670382"/>
            <a:ext cx="1584449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3C740C2-DDA4-0B35-8FB3-43A9586193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489" y="1990946"/>
            <a:ext cx="1590093" cy="16483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2789</TotalTime>
  <Words>62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60</cp:revision>
  <dcterms:created xsi:type="dcterms:W3CDTF">2024-01-19T05:37:07Z</dcterms:created>
  <dcterms:modified xsi:type="dcterms:W3CDTF">2025-03-22T09:46:39Z</dcterms:modified>
</cp:coreProperties>
</file>