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931FA5-B9AC-080F-0BB8-DA0B15D06A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282" b="60503"/>
          <a:stretch/>
        </p:blipFill>
        <p:spPr>
          <a:xfrm>
            <a:off x="715263" y="1486565"/>
            <a:ext cx="5427473" cy="25269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Blood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what we find in blood 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657539"/>
            <a:ext cx="6005244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094293"/>
            <a:ext cx="6109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What is the main function of red blood cells?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784031"/>
            <a:ext cx="6005244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20785"/>
            <a:ext cx="6109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Which component of blood helps with clotting?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6910523"/>
            <a:ext cx="6005244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347277"/>
            <a:ext cx="6109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What is the liquid part of blood called?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3160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4" y="7473769"/>
            <a:ext cx="32284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Which type of blood cell fights infections?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BDB646-6CFC-548E-99BF-DDD98736EE1D}"/>
              </a:ext>
            </a:extLst>
          </p:cNvPr>
          <p:cNvSpPr txBox="1"/>
          <p:nvPr/>
        </p:nvSpPr>
        <p:spPr>
          <a:xfrm rot="16200000">
            <a:off x="3891081" y="8057062"/>
            <a:ext cx="1340663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E1A781-036F-4FC1-821E-D814D3226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337" y="7520284"/>
            <a:ext cx="1394086" cy="13849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2576</TotalTime>
  <Words>48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60</cp:revision>
  <dcterms:created xsi:type="dcterms:W3CDTF">2024-01-19T05:37:07Z</dcterms:created>
  <dcterms:modified xsi:type="dcterms:W3CDTF">2025-02-02T17:58:19Z</dcterms:modified>
</cp:coreProperties>
</file>