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01/05/2025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Endocytosis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31165" y="805097"/>
            <a:ext cx="61377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/>
              <a:t>Describe the process of endocytosis and explain its role in cells.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86BDD7B-AE24-3403-4E98-ED93825ADA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0000"/>
          <a:stretch/>
        </p:blipFill>
        <p:spPr>
          <a:xfrm>
            <a:off x="1875883" y="1365399"/>
            <a:ext cx="3048264" cy="342929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7DB7443-19BE-5648-ACE4-042694936FC2}"/>
              </a:ext>
            </a:extLst>
          </p:cNvPr>
          <p:cNvSpPr txBox="1"/>
          <p:nvPr/>
        </p:nvSpPr>
        <p:spPr>
          <a:xfrm rot="16200000">
            <a:off x="-1256409" y="6002163"/>
            <a:ext cx="3759897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6E4584-2997-B2EA-4167-8136151C65EB}"/>
              </a:ext>
            </a:extLst>
          </p:cNvPr>
          <p:cNvSpPr txBox="1"/>
          <p:nvPr/>
        </p:nvSpPr>
        <p:spPr>
          <a:xfrm>
            <a:off x="1017930" y="4693965"/>
            <a:ext cx="55856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Box 6">
            <a:hlinkClick r:id="rId4"/>
            <a:extLst>
              <a:ext uri="{FF2B5EF4-FFF2-40B4-BE49-F238E27FC236}">
                <a16:creationId xmlns:a16="http://schemas.microsoft.com/office/drawing/2014/main" id="{8CF44311-BC7D-12E6-EC91-F8538DB4E17D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952CD80-5190-A168-6F22-F7D4C4C265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1401" y="7696001"/>
            <a:ext cx="1247206" cy="12391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14266</TotalTime>
  <Words>19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122</cp:revision>
  <dcterms:created xsi:type="dcterms:W3CDTF">2024-01-19T05:37:07Z</dcterms:created>
  <dcterms:modified xsi:type="dcterms:W3CDTF">2025-05-01T07:35:30Z</dcterms:modified>
</cp:coreProperties>
</file>